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F9A0-E923-4164-AF34-75ECEAA0952E}" type="datetimeFigureOut">
              <a:rPr lang="en-CA" smtClean="0"/>
              <a:t>20/01/2014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88D1-E17F-427D-99ED-CA38E742BDDA}" type="slidenum">
              <a:rPr lang="en-CA" smtClean="0"/>
              <a:t>‹#›</a:t>
            </a:fld>
            <a:endParaRPr lang="en-C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F9A0-E923-4164-AF34-75ECEAA0952E}" type="datetimeFigureOut">
              <a:rPr lang="en-CA" smtClean="0"/>
              <a:t>20/01/2014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88D1-E17F-427D-99ED-CA38E742BD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F9A0-E923-4164-AF34-75ECEAA0952E}" type="datetimeFigureOut">
              <a:rPr lang="en-CA" smtClean="0"/>
              <a:t>20/01/2014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88D1-E17F-427D-99ED-CA38E742BD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F9A0-E923-4164-AF34-75ECEAA0952E}" type="datetimeFigureOut">
              <a:rPr lang="en-CA" smtClean="0"/>
              <a:t>20/01/2014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88D1-E17F-427D-99ED-CA38E742BD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F9A0-E923-4164-AF34-75ECEAA0952E}" type="datetimeFigureOut">
              <a:rPr lang="en-CA" smtClean="0"/>
              <a:t>20/01/2014</a:t>
            </a:fld>
            <a:endParaRPr lang="en-C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88D1-E17F-427D-99ED-CA38E742BDD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F9A0-E923-4164-AF34-75ECEAA0952E}" type="datetimeFigureOut">
              <a:rPr lang="en-CA" smtClean="0"/>
              <a:t>20/01/2014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88D1-E17F-427D-99ED-CA38E742BD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F9A0-E923-4164-AF34-75ECEAA0952E}" type="datetimeFigureOut">
              <a:rPr lang="en-CA" smtClean="0"/>
              <a:t>20/01/2014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88D1-E17F-427D-99ED-CA38E742BD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F9A0-E923-4164-AF34-75ECEAA0952E}" type="datetimeFigureOut">
              <a:rPr lang="en-CA" smtClean="0"/>
              <a:t>20/01/2014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88D1-E17F-427D-99ED-CA38E742BD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F9A0-E923-4164-AF34-75ECEAA0952E}" type="datetimeFigureOut">
              <a:rPr lang="en-CA" smtClean="0"/>
              <a:t>20/01/2014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88D1-E17F-427D-99ED-CA38E742BD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F9A0-E923-4164-AF34-75ECEAA0952E}" type="datetimeFigureOut">
              <a:rPr lang="en-CA" smtClean="0"/>
              <a:t>20/01/2014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88D1-E17F-427D-99ED-CA38E742BDDA}" type="slidenum">
              <a:rPr lang="en-CA" smtClean="0"/>
              <a:t>‹#›</a:t>
            </a:fld>
            <a:endParaRPr lang="en-C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2F9A0-E923-4164-AF34-75ECEAA0952E}" type="datetimeFigureOut">
              <a:rPr lang="en-CA" smtClean="0"/>
              <a:t>20/01/2014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88D1-E17F-427D-99ED-CA38E742BDDA}" type="slidenum">
              <a:rPr lang="en-CA" smtClean="0"/>
              <a:t>‹#›</a:t>
            </a:fld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072F9A0-E923-4164-AF34-75ECEAA0952E}" type="datetimeFigureOut">
              <a:rPr lang="en-CA" smtClean="0"/>
              <a:t>20/01/2014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2A088D1-E17F-427D-99ED-CA38E742BDDA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Would you rather …</a:t>
            </a:r>
            <a:endParaRPr lang="en-CA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CA" sz="1800" dirty="0" smtClean="0"/>
              <a:t>Choose a side and for 5 minutes write everything you can think of to support your answer. 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91577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Would you rather…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457200" y="1412777"/>
            <a:ext cx="8219256" cy="576064"/>
          </a:xfrm>
        </p:spPr>
        <p:txBody>
          <a:bodyPr>
            <a:noAutofit/>
          </a:bodyPr>
          <a:lstStyle/>
          <a:p>
            <a:r>
              <a:rPr lang="en-CA" sz="1500" dirty="0" smtClean="0"/>
              <a:t>Choose a side and for 5 minutes write everything you can think of to support your answer. </a:t>
            </a:r>
            <a:endParaRPr lang="en-CA" sz="15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CA" sz="2800" b="1" dirty="0" smtClean="0"/>
              <a:t>Be able to pause the world around you, or to silence it?</a:t>
            </a:r>
          </a:p>
          <a:p>
            <a:r>
              <a:rPr lang="en-CA" sz="2800" b="1" dirty="0" smtClean="0"/>
              <a:t>Be able to fast-forward life, or to rewind it?</a:t>
            </a:r>
          </a:p>
          <a:p>
            <a:r>
              <a:rPr lang="en-CA" sz="2800" b="1" dirty="0" smtClean="0"/>
              <a:t>Live in a world without cell phones or a world without computers?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CA" sz="2800" b="1" dirty="0"/>
              <a:t>Live in a home without electricity-OR-in a home without running water?</a:t>
            </a:r>
          </a:p>
          <a:p>
            <a:r>
              <a:rPr lang="en-CA" sz="2800" b="1" dirty="0"/>
              <a:t>Spend a five hour car ride with Justin </a:t>
            </a:r>
            <a:r>
              <a:rPr lang="en-CA" sz="2800" b="1" dirty="0" err="1"/>
              <a:t>Beiber</a:t>
            </a:r>
            <a:r>
              <a:rPr lang="en-CA" sz="2800" b="1" dirty="0"/>
              <a:t> or Taylor </a:t>
            </a:r>
            <a:r>
              <a:rPr lang="en-CA" sz="2800" b="1" dirty="0" err="1"/>
              <a:t>Lautner</a:t>
            </a:r>
            <a:endParaRPr lang="en-CA" sz="2800" b="1" dirty="0"/>
          </a:p>
          <a:p>
            <a:r>
              <a:rPr lang="en-CA" sz="2800" b="1" dirty="0"/>
              <a:t>Eat chocolate-flavored poop or eat poop-flavored chocolate?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5165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/>
          <a:lstStyle/>
          <a:p>
            <a:r>
              <a:rPr lang="en-CA" dirty="0" smtClean="0"/>
              <a:t>Recount an argument you had with a family member or a friend. </a:t>
            </a:r>
          </a:p>
          <a:p>
            <a:r>
              <a:rPr lang="en-CA" dirty="0" smtClean="0"/>
              <a:t>Fill in the “Four Square Argument” chart.</a:t>
            </a:r>
          </a:p>
          <a:p>
            <a:pPr marL="0" indent="0">
              <a:buNone/>
            </a:pPr>
            <a:endParaRPr lang="en-CA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756409"/>
              </p:ext>
            </p:extLst>
          </p:nvPr>
        </p:nvGraphicFramePr>
        <p:xfrm>
          <a:off x="1331640" y="3212976"/>
          <a:ext cx="6096000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93769"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Four Square Argument Chart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en-CA" dirty="0" smtClean="0"/>
                        <a:t>What are the main points</a:t>
                      </a:r>
                      <a:r>
                        <a:rPr lang="en-CA" baseline="0" dirty="0" smtClean="0"/>
                        <a:t> of your argument?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What are the main arguments of your parents/friends?</a:t>
                      </a:r>
                      <a:endParaRPr lang="en-CA" dirty="0"/>
                    </a:p>
                  </a:txBody>
                  <a:tcPr/>
                </a:tc>
              </a:tr>
              <a:tr h="1234423">
                <a:tc>
                  <a:txBody>
                    <a:bodyPr/>
                    <a:lstStyle/>
                    <a:p>
                      <a:r>
                        <a:rPr lang="en-CA" dirty="0" smtClean="0"/>
                        <a:t>What are the counterarguments you will hear from your parents/friends?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What are the counterarguments</a:t>
                      </a:r>
                      <a:r>
                        <a:rPr lang="en-CA" baseline="0" dirty="0" smtClean="0"/>
                        <a:t> you would present to your family/friends?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903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1: Your Side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r>
              <a:rPr lang="en-CA" dirty="0" smtClean="0"/>
              <a:t>In the top left corner of the chart, state your side of the issue.</a:t>
            </a:r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499894"/>
              </p:ext>
            </p:extLst>
          </p:nvPr>
        </p:nvGraphicFramePr>
        <p:xfrm>
          <a:off x="1547664" y="2780928"/>
          <a:ext cx="60960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Ms. </a:t>
                      </a:r>
                      <a:r>
                        <a:rPr lang="en-CA" dirty="0" err="1" smtClean="0"/>
                        <a:t>Citton’s</a:t>
                      </a:r>
                      <a:r>
                        <a:rPr lang="en-CA" dirty="0" smtClean="0"/>
                        <a:t> Example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Last</a:t>
                      </a:r>
                      <a:r>
                        <a:rPr lang="en-CA" baseline="0" dirty="0" smtClean="0"/>
                        <a:t> year, my younger sister wanted to go to Disneyland with her relatively new boyfriend.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My</a:t>
                      </a:r>
                      <a:r>
                        <a:rPr lang="en-CA" b="1" baseline="0" dirty="0" smtClean="0"/>
                        <a:t> Side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You’re too young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You’ve only been dating him for 3 months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You don’t have any money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Mom and dad aren’t comfortable with it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If he’s respectful of us and our feelings, then he’ll be ok with waiting a year.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What if you break-up before your flight?</a:t>
                      </a:r>
                      <a:endParaRPr lang="en-CA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94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2: Counterarguments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/>
          <a:lstStyle/>
          <a:p>
            <a:r>
              <a:rPr lang="en-CA" dirty="0" smtClean="0"/>
              <a:t>In the bottom left corner, list the counterarguments you would hear from your family/friends.</a:t>
            </a:r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907896"/>
              </p:ext>
            </p:extLst>
          </p:nvPr>
        </p:nvGraphicFramePr>
        <p:xfrm>
          <a:off x="1547664" y="2780928"/>
          <a:ext cx="60960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Ms.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Citton’s</a:t>
                      </a:r>
                      <a:r>
                        <a:rPr lang="en-CA" baseline="0" dirty="0" smtClean="0"/>
                        <a:t> Example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Last</a:t>
                      </a:r>
                      <a:r>
                        <a:rPr lang="en-CA" baseline="0" dirty="0" smtClean="0"/>
                        <a:t> year, my younger sister wanted to go to Disneyland with her relatively new boyfriend.</a:t>
                      </a:r>
                      <a:endParaRPr lang="en-CA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b="1" baseline="0" dirty="0" smtClean="0"/>
                        <a:t>Her Counterarguments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I’m 19 – a legal adult.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We’ve been dating for 3 months – by the time we go,  it will be 7 months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I have what’s in my savings account, and I will save what I can until we go.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Mom and dad have met him and you all like him.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Stop guilt tripping me. What’s the difference if we go now or later?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Then we’ll figure it out.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30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3: Their side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/>
          <a:lstStyle/>
          <a:p>
            <a:r>
              <a:rPr lang="en-CA" dirty="0" smtClean="0"/>
              <a:t>In the top right corner, list your parents/friends arguments. 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051504"/>
              </p:ext>
            </p:extLst>
          </p:nvPr>
        </p:nvGraphicFramePr>
        <p:xfrm>
          <a:off x="1547664" y="2780928"/>
          <a:ext cx="60960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Ms.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Citton’s</a:t>
                      </a:r>
                      <a:r>
                        <a:rPr lang="en-CA" baseline="0" dirty="0" smtClean="0"/>
                        <a:t> Example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Last</a:t>
                      </a:r>
                      <a:r>
                        <a:rPr lang="en-CA" baseline="0" dirty="0" smtClean="0"/>
                        <a:t> year, my younger sister wanted to go to Disneyland with her relatively new boyfriend.</a:t>
                      </a:r>
                      <a:endParaRPr lang="en-CA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b="1" baseline="0" dirty="0" smtClean="0"/>
                        <a:t>Her Arguments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When my boyfriend’s grandmother passed away, she left him some money with the instructions: use this money to take a wonderful, memorable trip.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He has invited me to Disneyland – somewhere I have never been, but really want to go.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He wants to go with me – he could have chosen any one but he picked me!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40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4: My Counterarguments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/>
          <a:lstStyle/>
          <a:p>
            <a:r>
              <a:rPr lang="en-CA" dirty="0" smtClean="0"/>
              <a:t>In the bottom right corner, list your counterarguments. 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898497"/>
              </p:ext>
            </p:extLst>
          </p:nvPr>
        </p:nvGraphicFramePr>
        <p:xfrm>
          <a:off x="1547664" y="2780928"/>
          <a:ext cx="609600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Ms.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baseline="0" dirty="0" err="1" smtClean="0"/>
                        <a:t>Citton’s</a:t>
                      </a:r>
                      <a:r>
                        <a:rPr lang="en-CA" baseline="0" dirty="0" smtClean="0"/>
                        <a:t> Example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Last</a:t>
                      </a:r>
                      <a:r>
                        <a:rPr lang="en-CA" baseline="0" dirty="0" smtClean="0"/>
                        <a:t> year, my younger sister wanted to go to Disneyland with her relatively new boyfriend.</a:t>
                      </a:r>
                      <a:endParaRPr lang="en-CA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b="1" baseline="0" dirty="0" smtClean="0"/>
                        <a:t>My Counterarguments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If he was given the money, then there is no expiry date.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We’re not saying you can’t go; we’re saying wait.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You’re his girlfriend and the girl he likes now – he’ll pick you until you break up.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74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13356"/>
              </p:ext>
            </p:extLst>
          </p:nvPr>
        </p:nvGraphicFramePr>
        <p:xfrm>
          <a:off x="323528" y="248828"/>
          <a:ext cx="8568952" cy="6348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353940"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Ms. </a:t>
                      </a:r>
                      <a:r>
                        <a:rPr lang="en-CA" dirty="0" err="1" smtClean="0"/>
                        <a:t>Citton’s</a:t>
                      </a:r>
                      <a:r>
                        <a:rPr lang="en-CA" dirty="0" smtClean="0"/>
                        <a:t> Example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106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Last</a:t>
                      </a:r>
                      <a:r>
                        <a:rPr lang="en-CA" baseline="0" dirty="0" smtClean="0"/>
                        <a:t> year, my younger sister wanted to go to Disneyland with her relatively new boyfriend.</a:t>
                      </a:r>
                      <a:endParaRPr lang="en-CA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2561863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/>
                        <a:t>My</a:t>
                      </a:r>
                      <a:r>
                        <a:rPr lang="en-CA" b="1" baseline="0" dirty="0" smtClean="0"/>
                        <a:t> Side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You’re too young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You’re only been dating him for 3 months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You don’t have any money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Mom and dad aren’t comfortable with it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If he’s respectful of us and our feelings, then he’ll be ok with waiting a year.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What if you break-up before your flight?</a:t>
                      </a:r>
                      <a:endParaRPr lang="en-CA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600" b="1" baseline="0" dirty="0" smtClean="0"/>
                        <a:t>Her Arguments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600" b="0" baseline="0" dirty="0" smtClean="0"/>
                        <a:t>When my boyfriend’s grandmother passed away, she left him some money with the instructions: use this money to take a wonderful, memorable trip.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600" b="0" baseline="0" dirty="0" smtClean="0"/>
                        <a:t>He has invited me to Disneyland – somewhere I have never been, but really want to go.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600" b="0" baseline="0" dirty="0" smtClean="0"/>
                        <a:t>He wants to go with me – he could have chosen any one but he picked me! </a:t>
                      </a:r>
                    </a:p>
                    <a:p>
                      <a:endParaRPr lang="en-CA" dirty="0"/>
                    </a:p>
                  </a:txBody>
                  <a:tcPr/>
                </a:tc>
              </a:tr>
              <a:tr h="3049837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sz="1600" b="1" baseline="0" dirty="0" smtClean="0"/>
                        <a:t>Her Counterarguments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600" b="0" baseline="0" dirty="0" smtClean="0"/>
                        <a:t>I’m 19 – a legal adult.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600" b="0" baseline="0" dirty="0" smtClean="0"/>
                        <a:t>We’ve been dating for 3 months – by the time we go,  it will be 7 months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600" b="0" baseline="0" dirty="0" smtClean="0"/>
                        <a:t>I have what’s in my savings account, and I will save what I can until we go.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600" b="0" baseline="0" dirty="0" smtClean="0"/>
                        <a:t>Mom and dad have met him and you all like him.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600" b="0" baseline="0" dirty="0" smtClean="0"/>
                        <a:t>Stop guilt tripping me. What’s the difference if we go now or later?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600" b="0" baseline="0" dirty="0" smtClean="0"/>
                        <a:t>Then we’ll figure it out.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CA" b="1" baseline="0" dirty="0" smtClean="0"/>
                        <a:t>My Counterarguments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If he was given the money, then there is no expiry date.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We’re not saying you can’t go; we’re saying wait.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b="0" baseline="0" dirty="0" smtClean="0"/>
                        <a:t>You’re his girlfriend and the girl he likes now – he’ll pick you until you break up.</a:t>
                      </a:r>
                    </a:p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584" y="2492896"/>
            <a:ext cx="7781554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15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YOUR TURN</a:t>
            </a:r>
            <a:endParaRPr lang="en-CA" sz="115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51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hatch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74</TotalTime>
  <Words>844</Words>
  <Application>Microsoft Office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Thatch</vt:lpstr>
      <vt:lpstr>Would you rather …</vt:lpstr>
      <vt:lpstr>Would you rather…</vt:lpstr>
      <vt:lpstr>Assignment:</vt:lpstr>
      <vt:lpstr>Step 1: Your Side</vt:lpstr>
      <vt:lpstr>Step 2: Counterarguments</vt:lpstr>
      <vt:lpstr>Step 3: Their side</vt:lpstr>
      <vt:lpstr>Step 4: My Counterarguments</vt:lpstr>
      <vt:lpstr>PowerPoint Presentation</vt:lpstr>
    </vt:vector>
  </TitlesOfParts>
  <Company>Collingwood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Would you rather…</dc:title>
  <dc:creator>Lauren Citton</dc:creator>
  <cp:lastModifiedBy>Lauren Citton</cp:lastModifiedBy>
  <cp:revision>7</cp:revision>
  <dcterms:created xsi:type="dcterms:W3CDTF">2014-01-21T03:20:52Z</dcterms:created>
  <dcterms:modified xsi:type="dcterms:W3CDTF">2014-01-21T04:35:36Z</dcterms:modified>
</cp:coreProperties>
</file>