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Propaganda Techniques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15 techniques that work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6506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Testimonial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Using the testimony or statement of someone to persuade you to think or act as he or she does.</a:t>
            </a:r>
          </a:p>
          <a:p>
            <a:pPr lvl="1"/>
            <a:r>
              <a:rPr lang="en-CA" i="1" dirty="0" smtClean="0"/>
              <a:t>Example: Bob Dole uses Head and Shoulder</a:t>
            </a:r>
          </a:p>
        </p:txBody>
      </p:sp>
    </p:spTree>
    <p:extLst>
      <p:ext uri="{BB962C8B-B14F-4D97-AF65-F5344CB8AC3E}">
        <p14:creationId xmlns:p14="http://schemas.microsoft.com/office/powerpoint/2010/main" val="359252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Prestige Identification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Showing a well-known person with an object, person, or cause in order to crease the audience’s impression of the importance or prestige of the object, person, or cause.</a:t>
            </a:r>
          </a:p>
          <a:p>
            <a:pPr lvl="1"/>
            <a:r>
              <a:rPr lang="en-CA" i="1" dirty="0" smtClean="0"/>
              <a:t>Example: Cindy Crawford only wears Rolex watches</a:t>
            </a:r>
          </a:p>
          <a:p>
            <a:pPr lvl="1"/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367452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Flag Waving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Connecting the person, product, or cause with patriotism.</a:t>
            </a:r>
          </a:p>
          <a:p>
            <a:pPr lvl="1"/>
            <a:r>
              <a:rPr lang="en-CA" i="1" dirty="0" smtClean="0"/>
              <a:t>Example: Chevrolet – as American as apple pie.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569999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Card Stacking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Telling one side of the story  as though there is no opposing view.</a:t>
            </a:r>
          </a:p>
          <a:p>
            <a:pPr lvl="1"/>
            <a:r>
              <a:rPr lang="en-CA" i="1" dirty="0" smtClean="0"/>
              <a:t>Example: There is simply no better vacuum clearer on the market!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930606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Obtain Disapproval 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Getting the audience to disapprove of an action or idea by suggesting the idea is popular with groups hated, feared, or held in contempt by the target audience.</a:t>
            </a:r>
          </a:p>
          <a:p>
            <a:pPr lvl="1"/>
            <a:r>
              <a:rPr lang="en-CA" i="1" dirty="0" smtClean="0"/>
              <a:t>Example: Why would you vote for this candidate? He has accepted donations for the tobacco industry!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3621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Vagueness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Statements that are generally vague so that that audience may supply its own interpretations </a:t>
            </a:r>
          </a:p>
          <a:p>
            <a:pPr lvl="1"/>
            <a:r>
              <a:rPr lang="en-CA" i="1" dirty="0" smtClean="0"/>
              <a:t>Example: Everything in the store is on sale! Save up to 75%!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477071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Fear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Appealing to a person’s desire to fit in with the crowd. </a:t>
            </a:r>
          </a:p>
          <a:p>
            <a:pPr lvl="1"/>
            <a:r>
              <a:rPr lang="en-CA" i="1" dirty="0" smtClean="0"/>
              <a:t>Example: Are you sure your deodorant is providing you with enough protection?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175328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Appeal to Authority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1243" y="2467712"/>
            <a:ext cx="5715000" cy="40862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55282"/>
            <a:ext cx="9123489" cy="3880773"/>
          </a:xfrm>
        </p:spPr>
        <p:txBody>
          <a:bodyPr/>
          <a:lstStyle/>
          <a:p>
            <a:r>
              <a:rPr lang="en-CA" dirty="0" smtClean="0"/>
              <a:t>Appeals to an authority to support a position, idea, argument, or course of action.</a:t>
            </a:r>
          </a:p>
          <a:p>
            <a:pPr lvl="1"/>
            <a:r>
              <a:rPr lang="en-CA" dirty="0" smtClean="0"/>
              <a:t>Example: </a:t>
            </a:r>
            <a:r>
              <a:rPr lang="en-CA" i="1" dirty="0" smtClean="0"/>
              <a:t>LeBron James trusts his feet to only one shoe when he is playing ball: Nike</a:t>
            </a:r>
          </a:p>
          <a:p>
            <a:pPr lvl="1"/>
            <a:r>
              <a:rPr lang="en-CA" i="1" dirty="0" smtClean="0"/>
              <a:t>Authority: LeBron James (professional); </a:t>
            </a:r>
            <a:br>
              <a:rPr lang="en-CA" i="1" dirty="0" smtClean="0"/>
            </a:br>
            <a:r>
              <a:rPr lang="en-CA" i="1" dirty="0" smtClean="0"/>
              <a:t>Idea/Product: Nike Shoes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652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Bandwagon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This promotes an “everyone else is doing it, you should too” appeal.</a:t>
            </a:r>
          </a:p>
          <a:p>
            <a:pPr lvl="1"/>
            <a:r>
              <a:rPr lang="en-CA" dirty="0" smtClean="0"/>
              <a:t>Example: Four of five Dentists recommend this toothpaste/brush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747" y="3015267"/>
            <a:ext cx="5731098" cy="26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0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Glittering Generalities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Use of intensely emotionally appealing words so closely associated with highly valued concepts and beliefs that they carry conviction without supporting information or reason. </a:t>
            </a:r>
          </a:p>
          <a:p>
            <a:pPr lvl="1"/>
            <a:r>
              <a:rPr lang="en-CA" i="1" dirty="0" smtClean="0"/>
              <a:t>Example: If you love this country, you will buy this product.</a:t>
            </a:r>
          </a:p>
        </p:txBody>
      </p:sp>
    </p:spTree>
    <p:extLst>
      <p:ext uri="{BB962C8B-B14F-4D97-AF65-F5344CB8AC3E}">
        <p14:creationId xmlns:p14="http://schemas.microsoft.com/office/powerpoint/2010/main" val="878968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 Crunch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Creating the impression that your action is required immediately or your opportunity will be lost forever.</a:t>
            </a:r>
          </a:p>
          <a:p>
            <a:pPr lvl="1"/>
            <a:r>
              <a:rPr lang="en-CA" i="1" dirty="0" smtClean="0"/>
              <a:t>Example: This offer is good for the first 100 callers!</a:t>
            </a:r>
          </a:p>
        </p:txBody>
      </p:sp>
    </p:spTree>
    <p:extLst>
      <p:ext uri="{BB962C8B-B14F-4D97-AF65-F5344CB8AC3E}">
        <p14:creationId xmlns:p14="http://schemas.microsoft.com/office/powerpoint/2010/main" val="115195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Plain Folk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Using people just like you and me to state a case.</a:t>
            </a:r>
          </a:p>
          <a:p>
            <a:pPr lvl="1"/>
            <a:r>
              <a:rPr lang="en-CA" i="1" dirty="0" smtClean="0"/>
              <a:t>Example: If you have dandruff like I do, you’ll want to use this shampoo! It worked for me!</a:t>
            </a:r>
          </a:p>
        </p:txBody>
      </p:sp>
    </p:spTree>
    <p:extLst>
      <p:ext uri="{BB962C8B-B14F-4D97-AF65-F5344CB8AC3E}">
        <p14:creationId xmlns:p14="http://schemas.microsoft.com/office/powerpoint/2010/main" val="121335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Red Herring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Highlighting a minor detail as a way to draw attention away from more important details or issues.</a:t>
            </a:r>
          </a:p>
          <a:p>
            <a:pPr lvl="1"/>
            <a:r>
              <a:rPr lang="en-CA" i="1" dirty="0" smtClean="0"/>
              <a:t>Example: Order this oven now, and we’ll throw in a free cutlery set.</a:t>
            </a:r>
          </a:p>
        </p:txBody>
      </p:sp>
    </p:spTree>
    <p:extLst>
      <p:ext uri="{BB962C8B-B14F-4D97-AF65-F5344CB8AC3E}">
        <p14:creationId xmlns:p14="http://schemas.microsoft.com/office/powerpoint/2010/main" val="144943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Transfer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Linking a known personal goal or ideal with a product or cause in order to transfer the audience’s positive feelings to the product or cause.</a:t>
            </a:r>
          </a:p>
          <a:p>
            <a:pPr lvl="1"/>
            <a:r>
              <a:rPr lang="en-CA" i="1" dirty="0" smtClean="0"/>
              <a:t>Example: For every dollar spent on our product, we will donate five percent to the American Cancer Society.</a:t>
            </a:r>
          </a:p>
        </p:txBody>
      </p:sp>
    </p:spTree>
    <p:extLst>
      <p:ext uri="{BB962C8B-B14F-4D97-AF65-F5344CB8AC3E}">
        <p14:creationId xmlns:p14="http://schemas.microsoft.com/office/powerpoint/2010/main" val="358162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Snob Appeal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68161"/>
            <a:ext cx="8596668" cy="3880773"/>
          </a:xfrm>
        </p:spPr>
        <p:txBody>
          <a:bodyPr/>
          <a:lstStyle/>
          <a:p>
            <a:r>
              <a:rPr lang="en-CA" dirty="0" smtClean="0"/>
              <a:t>Associating the product with successful and admired people to give the audience the idea if they buy or support the same things, they may also have “what it takes.”</a:t>
            </a:r>
          </a:p>
          <a:p>
            <a:pPr lvl="1"/>
            <a:r>
              <a:rPr lang="en-CA" i="1" dirty="0" smtClean="0"/>
              <a:t>Example: Buy a BMW: the Ultimate Driving Machine</a:t>
            </a:r>
          </a:p>
        </p:txBody>
      </p:sp>
    </p:spTree>
    <p:extLst>
      <p:ext uri="{BB962C8B-B14F-4D97-AF65-F5344CB8AC3E}">
        <p14:creationId xmlns:p14="http://schemas.microsoft.com/office/powerpoint/2010/main" val="3399512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1249</TotalTime>
  <Words>547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Propaganda Techniques</vt:lpstr>
      <vt:lpstr>Appeal to Authority</vt:lpstr>
      <vt:lpstr>Bandwagon</vt:lpstr>
      <vt:lpstr>Glittering Generalities</vt:lpstr>
      <vt:lpstr>Time Crunch</vt:lpstr>
      <vt:lpstr>Plain Folk</vt:lpstr>
      <vt:lpstr>Red Herring</vt:lpstr>
      <vt:lpstr>Transfer</vt:lpstr>
      <vt:lpstr>Snob Appeal</vt:lpstr>
      <vt:lpstr>Testimonial</vt:lpstr>
      <vt:lpstr>Prestige Identification</vt:lpstr>
      <vt:lpstr>Flag Waving</vt:lpstr>
      <vt:lpstr>Card Stacking</vt:lpstr>
      <vt:lpstr>Obtain Disapproval </vt:lpstr>
      <vt:lpstr>Vagueness</vt:lpstr>
      <vt:lpstr>Fear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Propaganda Techniques</dc:title>
  <dc:creator>Lauren Citton</dc:creator>
  <cp:lastModifiedBy>Lauren Citton</cp:lastModifiedBy>
  <cp:revision>7</cp:revision>
  <dcterms:created xsi:type="dcterms:W3CDTF">2015-02-18T20:23:26Z</dcterms:created>
  <dcterms:modified xsi:type="dcterms:W3CDTF">2015-02-19T17:12:32Z</dcterms:modified>
</cp:coreProperties>
</file>