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7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4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3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8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0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8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9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1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2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Jeopardy Clues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Sounds Like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820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Fill in the sentence with correct homonym/homophone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	___________ 	___________ </a:t>
            </a:r>
            <a:r>
              <a:rPr lang="en-CA" dirty="0"/>
              <a:t>of pie is that? </a:t>
            </a:r>
            <a:br>
              <a:rPr lang="en-CA" dirty="0"/>
            </a:br>
            <a:r>
              <a:rPr lang="en-CA" dirty="0"/>
              <a:t>    </a:t>
            </a:r>
            <a:r>
              <a:rPr lang="en-CA" dirty="0" smtClean="0"/>
              <a:t>	Who’s/Whose	peace/piece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435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</a:t>
            </a:r>
            <a:r>
              <a:rPr lang="en-CA" dirty="0" smtClean="0"/>
              <a:t>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Fill in the sentence with correct homonym/homophone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 _________		going </a:t>
            </a:r>
            <a:r>
              <a:rPr lang="en-CA" dirty="0"/>
              <a:t>to be out of town this </a:t>
            </a:r>
            <a:r>
              <a:rPr lang="en-CA" dirty="0" smtClean="0"/>
              <a:t>	_________.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They’re/Their/There				</a:t>
            </a:r>
            <a:r>
              <a:rPr lang="en-CA" dirty="0" smtClean="0"/>
              <a:t>	knight/night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491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Fill in the sentence with correct </a:t>
            </a:r>
            <a:r>
              <a:rPr lang="en-CA" b="1" dirty="0" smtClean="0"/>
              <a:t>too, to, and/or two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r>
              <a:rPr lang="en-CA" dirty="0"/>
              <a:t>Now when I go _________ the mall to shop, I am always ready ______ make sure that the employees use ______ bags instead of one, just _________be safe.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732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4</a:t>
            </a:r>
            <a:r>
              <a:rPr lang="en-CA" dirty="0" smtClean="0"/>
              <a:t>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Fill in the sentence with correct homonym.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I </a:t>
            </a:r>
            <a:r>
              <a:rPr lang="en-CA" u="sng" dirty="0" smtClean="0"/>
              <a:t>_________ 	</a:t>
            </a:r>
            <a:r>
              <a:rPr lang="en-CA" dirty="0" smtClean="0"/>
              <a:t>the </a:t>
            </a:r>
            <a:r>
              <a:rPr lang="en-CA" dirty="0"/>
              <a:t>necklace away because ______ broken.</a:t>
            </a:r>
            <a:br>
              <a:rPr lang="en-CA" dirty="0"/>
            </a:br>
            <a:r>
              <a:rPr lang="en-CA" dirty="0"/>
              <a:t>Threw/through/thorough			 </a:t>
            </a:r>
            <a:r>
              <a:rPr lang="en-CA" dirty="0" smtClean="0"/>
              <a:t>     its/it’s</a:t>
            </a:r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898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Fill in the sentence with correct </a:t>
            </a:r>
            <a:r>
              <a:rPr lang="en-CA" b="1" dirty="0" smtClean="0"/>
              <a:t>too, to, </a:t>
            </a:r>
            <a:r>
              <a:rPr lang="en-CA" dirty="0" smtClean="0"/>
              <a:t>and/or </a:t>
            </a:r>
            <a:r>
              <a:rPr lang="en-CA" b="1" dirty="0" smtClean="0"/>
              <a:t>two.</a:t>
            </a:r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________store employees ran over _______help me but it was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________</a:t>
            </a:r>
            <a:r>
              <a:rPr lang="en-CA" dirty="0"/>
              <a:t>late.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522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109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Jeopardy Clues</vt:lpstr>
      <vt:lpstr>100</vt:lpstr>
      <vt:lpstr>200</vt:lpstr>
      <vt:lpstr>300</vt:lpstr>
      <vt:lpstr>400</vt:lpstr>
      <vt:lpstr>500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Clues</dc:title>
  <dc:creator>Lauren Citton</dc:creator>
  <cp:lastModifiedBy>Lauren Citton</cp:lastModifiedBy>
  <cp:revision>2</cp:revision>
  <dcterms:created xsi:type="dcterms:W3CDTF">2014-12-07T19:30:19Z</dcterms:created>
  <dcterms:modified xsi:type="dcterms:W3CDTF">2014-12-07T20:04:02Z</dcterms:modified>
</cp:coreProperties>
</file>