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21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4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10/19/2014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974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68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10/19/2014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0605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137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765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035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806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981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79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10/19/2014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1857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Identity and Conformity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Introduction to thematic units and paragraphs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11165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Definitions</a:t>
            </a:r>
            <a:endParaRPr lang="en-CA" dirty="0"/>
          </a:p>
        </p:txBody>
      </p:sp>
      <p:pic>
        <p:nvPicPr>
          <p:cNvPr id="1026" name="Picture 2" descr="http://www.pastortullian.com/wp-content/uploads/2011/09/identity_crisis-291x3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8966" y="473558"/>
            <a:ext cx="27717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b="1" dirty="0" smtClean="0"/>
              <a:t>Identity </a:t>
            </a:r>
          </a:p>
          <a:p>
            <a:r>
              <a:rPr lang="en-CA" b="1" dirty="0"/>
              <a:t>1. the state or fact of remaining the same one or ones, as under </a:t>
            </a:r>
            <a:r>
              <a:rPr lang="en-CA" b="1" dirty="0" smtClean="0"/>
              <a:t/>
            </a:r>
            <a:br>
              <a:rPr lang="en-CA" b="1" dirty="0" smtClean="0"/>
            </a:br>
            <a:r>
              <a:rPr lang="en-CA" b="1" dirty="0" smtClean="0"/>
              <a:t>varying </a:t>
            </a:r>
            <a:r>
              <a:rPr lang="en-CA" b="1" dirty="0"/>
              <a:t>aspects or conditions: The identity of the fingerprints on the </a:t>
            </a:r>
            <a:r>
              <a:rPr lang="en-CA" b="1" dirty="0" smtClean="0"/>
              <a:t/>
            </a:r>
            <a:br>
              <a:rPr lang="en-CA" b="1" dirty="0" smtClean="0"/>
            </a:br>
            <a:r>
              <a:rPr lang="en-CA" b="1" dirty="0" smtClean="0"/>
              <a:t>gun </a:t>
            </a:r>
            <a:r>
              <a:rPr lang="en-CA" b="1" dirty="0"/>
              <a:t>with those on file provided evidence that he was the killer.</a:t>
            </a:r>
          </a:p>
          <a:p>
            <a:r>
              <a:rPr lang="en-CA" b="1" dirty="0"/>
              <a:t>2. the condition of being oneself or itself, and not another: He doubted his own identity.</a:t>
            </a:r>
          </a:p>
          <a:p>
            <a:r>
              <a:rPr lang="en-CA" b="1" dirty="0"/>
              <a:t>3. condition or character as to who a person or what a thing is: a case of mistaken identity.</a:t>
            </a:r>
          </a:p>
          <a:p>
            <a:r>
              <a:rPr lang="en-CA" b="1" dirty="0"/>
              <a:t>4. the state or fact of being the same one as described.</a:t>
            </a:r>
          </a:p>
          <a:p>
            <a:r>
              <a:rPr lang="en-CA" b="1" dirty="0"/>
              <a:t>5. the sense of self, providing sameness and continuity in personality over time and sometimes disturbed in mental illnesses, as schizophrenia.</a:t>
            </a:r>
          </a:p>
          <a:p>
            <a:r>
              <a:rPr lang="en-CA" b="1" dirty="0"/>
              <a:t>6. exact likeness in nature or qualities: an identity of interests.</a:t>
            </a:r>
          </a:p>
          <a:p>
            <a:r>
              <a:rPr lang="en-CA" b="1" dirty="0"/>
              <a:t>7. an instance or point of sameness or likeness: to mistake resemblances for identities.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2893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Definitions cont.</a:t>
            </a:r>
            <a:endParaRPr lang="en-CA" dirty="0"/>
          </a:p>
        </p:txBody>
      </p:sp>
      <p:pic>
        <p:nvPicPr>
          <p:cNvPr id="2050" name="Picture 2" descr="http://neevintegralliving.com/wp-content/uploads/2013/06/Conformi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025" y="3008765"/>
            <a:ext cx="3412901" cy="365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Conformity</a:t>
            </a:r>
          </a:p>
          <a:p>
            <a:r>
              <a:rPr lang="en-CA" dirty="0"/>
              <a:t>1. action in accord with prevailing social standards, attitudes, practices, etc.</a:t>
            </a:r>
          </a:p>
          <a:p>
            <a:r>
              <a:rPr lang="en-CA" dirty="0"/>
              <a:t>2. correspondence in form, nature, or character; agreement, </a:t>
            </a:r>
            <a:br>
              <a:rPr lang="en-CA" dirty="0"/>
            </a:br>
            <a:r>
              <a:rPr lang="en-CA" dirty="0" smtClean="0"/>
              <a:t>congruity</a:t>
            </a:r>
            <a:r>
              <a:rPr lang="en-CA" dirty="0"/>
              <a:t>, or accordance.</a:t>
            </a:r>
          </a:p>
          <a:p>
            <a:r>
              <a:rPr lang="en-CA" dirty="0"/>
              <a:t>3. compliance or acquiescence; obedience.</a:t>
            </a:r>
          </a:p>
          <a:p>
            <a:r>
              <a:rPr lang="en-CA" dirty="0"/>
              <a:t>4. compliance with the usages of an established church,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especially </a:t>
            </a:r>
            <a:r>
              <a:rPr lang="en-CA" dirty="0"/>
              <a:t>the Church of England.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3717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theoccidentalobserver.net/wp-content/uploads/2013/01/non-conformi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420" y="733257"/>
            <a:ext cx="7288413" cy="546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0061" y="1204254"/>
            <a:ext cx="32800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/>
              <a:t>Thoughts?</a:t>
            </a:r>
          </a:p>
          <a:p>
            <a:endParaRPr lang="en-CA" sz="3600" b="1" dirty="0"/>
          </a:p>
          <a:p>
            <a:r>
              <a:rPr lang="en-CA" sz="3600" b="1" dirty="0" smtClean="0"/>
              <a:t>Text  it in:</a:t>
            </a:r>
          </a:p>
          <a:p>
            <a:r>
              <a:rPr lang="en-CA" sz="3600" b="1" dirty="0" smtClean="0"/>
              <a:t>Phone #: 37607</a:t>
            </a:r>
          </a:p>
          <a:p>
            <a:endParaRPr lang="en-CA" sz="3600" b="1" dirty="0" smtClean="0"/>
          </a:p>
          <a:p>
            <a:r>
              <a:rPr lang="en-CA" sz="3600" b="1" dirty="0" smtClean="0"/>
              <a:t>Message:</a:t>
            </a:r>
          </a:p>
          <a:p>
            <a:r>
              <a:rPr lang="en-CA" sz="3600" b="1" dirty="0" smtClean="0"/>
              <a:t>1148111 + your message</a:t>
            </a:r>
            <a:endParaRPr lang="en-CA" sz="3600" b="1" dirty="0"/>
          </a:p>
        </p:txBody>
      </p:sp>
    </p:spTree>
    <p:extLst>
      <p:ext uri="{BB962C8B-B14F-4D97-AF65-F5344CB8AC3E}">
        <p14:creationId xmlns:p14="http://schemas.microsoft.com/office/powerpoint/2010/main" val="383676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dcclothesline.com/wp-content/uploads/2014/06/conformi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52" y="593179"/>
            <a:ext cx="6824774" cy="5704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55357" y="1326524"/>
            <a:ext cx="376063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 smtClean="0"/>
              <a:t>Thoughts?</a:t>
            </a:r>
          </a:p>
          <a:p>
            <a:endParaRPr lang="en-CA" sz="3200" b="1" dirty="0"/>
          </a:p>
          <a:p>
            <a:r>
              <a:rPr lang="en-CA" sz="3200" b="1" dirty="0" smtClean="0"/>
              <a:t>Is this accurate?</a:t>
            </a:r>
          </a:p>
          <a:p>
            <a:r>
              <a:rPr lang="en-CA" sz="3200" b="1" dirty="0" smtClean="0"/>
              <a:t>Why? Why not?</a:t>
            </a:r>
          </a:p>
          <a:p>
            <a:endParaRPr lang="en-CA" sz="3200" b="1" dirty="0" smtClean="0"/>
          </a:p>
          <a:p>
            <a:r>
              <a:rPr lang="en-CA" sz="3200" b="1" dirty="0" smtClean="0"/>
              <a:t>Why might this occur?</a:t>
            </a:r>
          </a:p>
          <a:p>
            <a:endParaRPr lang="en-CA" sz="3200" b="1" dirty="0"/>
          </a:p>
        </p:txBody>
      </p:sp>
    </p:spTree>
    <p:extLst>
      <p:ext uri="{BB962C8B-B14F-4D97-AF65-F5344CB8AC3E}">
        <p14:creationId xmlns:p14="http://schemas.microsoft.com/office/powerpoint/2010/main" val="188787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famousquotesabout.com/quoteImage/313/nonconformity-quot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481" y="708338"/>
            <a:ext cx="7287296" cy="5465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1788" y="1712890"/>
            <a:ext cx="376063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 smtClean="0"/>
              <a:t>Thoughts?</a:t>
            </a:r>
          </a:p>
          <a:p>
            <a:endParaRPr lang="en-CA" sz="3200" b="1" dirty="0"/>
          </a:p>
          <a:p>
            <a:r>
              <a:rPr lang="en-CA" sz="3200" b="1" dirty="0" smtClean="0"/>
              <a:t>Agree? Disagree?</a:t>
            </a:r>
          </a:p>
          <a:p>
            <a:r>
              <a:rPr lang="en-CA" sz="3200" b="1" dirty="0" smtClean="0"/>
              <a:t>Why? Why not?</a:t>
            </a:r>
          </a:p>
          <a:p>
            <a:endParaRPr lang="en-CA" sz="3200" b="1" dirty="0" smtClean="0"/>
          </a:p>
          <a:p>
            <a:r>
              <a:rPr lang="en-CA" sz="3200" b="1" dirty="0" smtClean="0"/>
              <a:t>Examples?</a:t>
            </a:r>
          </a:p>
        </p:txBody>
      </p:sp>
    </p:spTree>
    <p:extLst>
      <p:ext uri="{BB962C8B-B14F-4D97-AF65-F5344CB8AC3E}">
        <p14:creationId xmlns:p14="http://schemas.microsoft.com/office/powerpoint/2010/main" val="341813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Task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249" y="2204863"/>
            <a:ext cx="4450906" cy="4206240"/>
          </a:xfrm>
        </p:spPr>
        <p:txBody>
          <a:bodyPr>
            <a:normAutofit/>
          </a:bodyPr>
          <a:lstStyle/>
          <a:p>
            <a:r>
              <a:rPr lang="en-CA" sz="2800" dirty="0" smtClean="0"/>
              <a:t>Find </a:t>
            </a:r>
            <a:r>
              <a:rPr lang="en-CA" sz="2800" dirty="0"/>
              <a:t>an image related to conformity </a:t>
            </a:r>
            <a:r>
              <a:rPr lang="en-CA" sz="2800" b="1" dirty="0"/>
              <a:t>and</a:t>
            </a:r>
            <a:r>
              <a:rPr lang="en-CA" sz="2800" dirty="0"/>
              <a:t> one on identity that you find informative or revealing. </a:t>
            </a:r>
            <a:r>
              <a:rPr lang="en-CA" sz="2800" dirty="0" smtClean="0"/>
              <a:t>Place </a:t>
            </a:r>
            <a:r>
              <a:rPr lang="en-CA" sz="2800" dirty="0"/>
              <a:t>the image </a:t>
            </a:r>
            <a:r>
              <a:rPr lang="en-CA" sz="2800" dirty="0" smtClean="0"/>
              <a:t>in a document </a:t>
            </a:r>
            <a:r>
              <a:rPr lang="en-CA" sz="2800" dirty="0"/>
              <a:t>and write an explanation of what the picture means and why you might agree or disagree with it</a:t>
            </a:r>
            <a:r>
              <a:rPr lang="en-CA" dirty="0"/>
              <a:t>.</a:t>
            </a:r>
          </a:p>
          <a:p>
            <a:endParaRPr lang="en-CA" dirty="0"/>
          </a:p>
        </p:txBody>
      </p:sp>
      <p:pic>
        <p:nvPicPr>
          <p:cNvPr id="6146" name="Picture 2" descr="http://toddmarrone.com/wp-content/uploads/2012/11/IdentityCris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999" y="660690"/>
            <a:ext cx="4191000" cy="557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387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 – due Monday Oct. 27th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Read Kurt Vonnegut’s “Harrison Bergeron”</a:t>
            </a:r>
          </a:p>
          <a:p>
            <a:r>
              <a:rPr lang="en-CA" sz="2800" dirty="0" smtClean="0"/>
              <a:t>Answer the questions online </a:t>
            </a:r>
            <a:br>
              <a:rPr lang="en-CA" sz="2800" dirty="0" smtClean="0"/>
            </a:br>
            <a:r>
              <a:rPr lang="en-CA" sz="2800" dirty="0" smtClean="0">
                <a:sym typeface="Wingdings 2" panose="05020102010507070707" pitchFamily="18" charset="2"/>
              </a:rPr>
              <a:t></a:t>
            </a:r>
            <a:r>
              <a:rPr lang="en-CA" sz="2800" dirty="0" smtClean="0"/>
              <a:t> for each correct response, you will receive 20 XP (7 Q’s = 140XP)</a:t>
            </a:r>
          </a:p>
          <a:p>
            <a:r>
              <a:rPr lang="en-CA" sz="2800" dirty="0" smtClean="0"/>
              <a:t>Homework quiz on Monday (different questions)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73191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TC103090430[[fn=Banded]]</Template>
  <TotalTime>304</TotalTime>
  <Words>165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Corbel</vt:lpstr>
      <vt:lpstr>Wingdings</vt:lpstr>
      <vt:lpstr>Wingdings 2</vt:lpstr>
      <vt:lpstr>Banded</vt:lpstr>
      <vt:lpstr>Identity and Conformity</vt:lpstr>
      <vt:lpstr>Definitions</vt:lpstr>
      <vt:lpstr>Definitions cont.</vt:lpstr>
      <vt:lpstr>PowerPoint Presentation</vt:lpstr>
      <vt:lpstr>PowerPoint Presentation</vt:lpstr>
      <vt:lpstr>PowerPoint Presentation</vt:lpstr>
      <vt:lpstr>Task</vt:lpstr>
      <vt:lpstr>Homework – due Monday Oct. 27th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and Conformity</dc:title>
  <dc:creator>Lauren Citton</dc:creator>
  <cp:lastModifiedBy>Lauren Citton</cp:lastModifiedBy>
  <cp:revision>7</cp:revision>
  <dcterms:created xsi:type="dcterms:W3CDTF">2014-10-16T21:22:39Z</dcterms:created>
  <dcterms:modified xsi:type="dcterms:W3CDTF">2014-10-19T21:40:04Z</dcterms:modified>
</cp:coreProperties>
</file>