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Which Witch is Which?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Homonym Challenge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66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Their, There, They’re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__________ dog is an annoying mutt.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__________ once was a bird called a Dodo.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My aunt and uncle are arriving tomorrow. __________ coming from California.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Many years ago __________were not any cars, so people used to travel by horse and carriage.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My neighbors have bought a second car. __________new one is candy apply red.</a:t>
            </a:r>
          </a:p>
        </p:txBody>
      </p:sp>
    </p:spTree>
    <p:extLst>
      <p:ext uri="{BB962C8B-B14F-4D97-AF65-F5344CB8AC3E}">
        <p14:creationId xmlns:p14="http://schemas.microsoft.com/office/powerpoint/2010/main" val="16647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Their, There, They’re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Surprisingly, both of __________ cars are 4WD.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If you look over ___________you will see the beautiful sunset.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Have you seen where ___________ building that new road?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 think ____________address is 1171 Newlands Road.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Do you know what ____________phone number is?</a:t>
            </a:r>
          </a:p>
        </p:txBody>
      </p:sp>
    </p:spTree>
    <p:extLst>
      <p:ext uri="{BB962C8B-B14F-4D97-AF65-F5344CB8AC3E}">
        <p14:creationId xmlns:p14="http://schemas.microsoft.com/office/powerpoint/2010/main" val="129466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Too, To, Two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The other day I went ________ the post office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While I was there I bought a shirt and _________pairs of shoes.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 went _________the cash register _________pay and to have the items put in a bag.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As I was leaving the store the bag broke open because it was _________thin.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86886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Too, To, Two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________store employees ran over _______help me but it was ________late.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The </a:t>
            </a:r>
            <a:r>
              <a:rPr lang="en-CA" sz="3200" dirty="0"/>
              <a:t>manager came over_________ talk _________ me and explain that their</a:t>
            </a:r>
          </a:p>
          <a:p>
            <a:pPr marL="0" indent="0">
              <a:buNone/>
            </a:pPr>
            <a:r>
              <a:rPr lang="en-CA" sz="3200" dirty="0"/>
              <a:t>new plastic bags are _________ thin ________ use for heavy items like shoes.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He </a:t>
            </a:r>
            <a:r>
              <a:rPr lang="en-CA" sz="3200" dirty="0"/>
              <a:t>said it was a good idea _________ double-bag bigger packages.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Now </a:t>
            </a:r>
            <a:r>
              <a:rPr lang="en-CA" sz="3200" dirty="0"/>
              <a:t>when I go _________ the mall to shop, I am always ready ______ </a:t>
            </a:r>
            <a:r>
              <a:rPr lang="en-CA" sz="3200" dirty="0" smtClean="0"/>
              <a:t>make sure </a:t>
            </a:r>
            <a:r>
              <a:rPr lang="en-CA" sz="3200" dirty="0"/>
              <a:t>that the employees use ______ bags instead of one, just _________</a:t>
            </a:r>
            <a:r>
              <a:rPr lang="en-CA" sz="3200" dirty="0" smtClean="0"/>
              <a:t>be safe</a:t>
            </a:r>
            <a:r>
              <a:rPr lang="en-CA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102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Homonyms…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___________ ___________ of pie is that</a:t>
            </a:r>
            <a:r>
              <a:rPr lang="en-CA" sz="3200" dirty="0" smtClean="0"/>
              <a:t>? </a:t>
            </a:r>
            <a:br>
              <a:rPr lang="en-CA" sz="3200" dirty="0" smtClean="0"/>
            </a:br>
            <a:r>
              <a:rPr lang="en-CA" sz="3200" dirty="0" smtClean="0"/>
              <a:t>    </a:t>
            </a:r>
            <a:r>
              <a:rPr lang="en-CA" dirty="0" smtClean="0"/>
              <a:t>Who’s/Whose	   peace/piece</a:t>
            </a: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 have ________ new ________ of shoes</a:t>
            </a:r>
            <a:r>
              <a:rPr lang="en-CA" sz="3200" dirty="0" smtClean="0"/>
              <a:t>.</a:t>
            </a:r>
            <a:br>
              <a:rPr lang="en-CA" sz="3200" dirty="0" smtClean="0"/>
            </a:br>
            <a:r>
              <a:rPr lang="en-CA" sz="3200" dirty="0" smtClean="0"/>
              <a:t>	     </a:t>
            </a:r>
            <a:r>
              <a:rPr lang="en-CA" dirty="0" smtClean="0"/>
              <a:t>Too/two/to	  	       pairs/pears</a:t>
            </a: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_________going to be out of town this </a:t>
            </a:r>
            <a:r>
              <a:rPr lang="en-CA" sz="3200" dirty="0" smtClean="0"/>
              <a:t>_________.</a:t>
            </a:r>
            <a:br>
              <a:rPr lang="en-CA" sz="3200" dirty="0" smtClean="0"/>
            </a:br>
            <a:r>
              <a:rPr lang="en-CA" dirty="0" smtClean="0"/>
              <a:t>They’re/Their/There					</a:t>
            </a:r>
            <a:r>
              <a:rPr lang="en-CA" dirty="0"/>
              <a:t>  </a:t>
            </a:r>
            <a:r>
              <a:rPr lang="en-CA" dirty="0" smtClean="0"/>
              <a:t>      knight/night</a:t>
            </a:r>
            <a:r>
              <a:rPr lang="en-CA" dirty="0" smtClean="0"/>
              <a:t>						</a:t>
            </a: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 _______ a present ______ you</a:t>
            </a:r>
            <a:r>
              <a:rPr lang="en-CA" sz="3200" dirty="0" smtClean="0"/>
              <a:t>.</a:t>
            </a:r>
            <a:br>
              <a:rPr lang="en-CA" sz="3200" dirty="0" smtClean="0"/>
            </a:br>
            <a:r>
              <a:rPr lang="en-CA" dirty="0" smtClean="0"/>
              <a:t>Have/half/halve			for/four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0574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Homonyms…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CA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 </a:t>
            </a:r>
            <a:r>
              <a:rPr lang="en-CA" sz="3200" u="sng" dirty="0" smtClean="0"/>
              <a:t>_________ </a:t>
            </a:r>
            <a:r>
              <a:rPr lang="en-CA" sz="3200" dirty="0" smtClean="0"/>
              <a:t>the necklace away because ______ broken</a:t>
            </a:r>
            <a:r>
              <a:rPr lang="en-CA" sz="3200" dirty="0" smtClean="0"/>
              <a:t>.</a:t>
            </a:r>
            <a:br>
              <a:rPr lang="en-CA" sz="3200" dirty="0" smtClean="0"/>
            </a:br>
            <a:r>
              <a:rPr lang="en-CA" dirty="0" smtClean="0"/>
              <a:t>Threw/through/thorough					             its/it’s</a:t>
            </a: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/>
              <a:t>I __________the teacher </a:t>
            </a:r>
            <a:r>
              <a:rPr lang="en-CA" sz="3200" dirty="0" smtClean="0"/>
              <a:t>about the </a:t>
            </a:r>
            <a:r>
              <a:rPr lang="en-CA" sz="3200" dirty="0" smtClean="0"/>
              <a:t>paper I </a:t>
            </a:r>
            <a:r>
              <a:rPr lang="en-CA" sz="3200" dirty="0" smtClean="0"/>
              <a:t>________.</a:t>
            </a:r>
            <a:br>
              <a:rPr lang="en-CA" sz="3200" dirty="0" smtClean="0"/>
            </a:br>
            <a:r>
              <a:rPr lang="en-CA" dirty="0"/>
              <a:t> </a:t>
            </a:r>
            <a:r>
              <a:rPr lang="en-CA" dirty="0" smtClean="0"/>
              <a:t>    </a:t>
            </a:r>
            <a:r>
              <a:rPr lang="en-CA" dirty="0" smtClean="0"/>
              <a:t>Told/tolled/towed				</a:t>
            </a:r>
            <a:r>
              <a:rPr lang="en-CA" dirty="0"/>
              <a:t>	</a:t>
            </a:r>
            <a:r>
              <a:rPr lang="en-CA" dirty="0" smtClean="0"/>
              <a:t>	Rote/wrote</a:t>
            </a: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dirty="0" smtClean="0"/>
              <a:t>	</a:t>
            </a:r>
            <a:endParaRPr lang="en-CA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I ________ that you _________ </a:t>
            </a:r>
            <a:r>
              <a:rPr lang="en-CA" sz="3200" dirty="0" smtClean="0"/>
              <a:t>win the </a:t>
            </a:r>
            <a:r>
              <a:rPr lang="en-CA" sz="3200" dirty="0"/>
              <a:t>game yesterday</a:t>
            </a:r>
            <a:r>
              <a:rPr lang="en-CA" sz="3200" dirty="0" smtClean="0"/>
              <a:t>.</a:t>
            </a:r>
            <a:br>
              <a:rPr lang="en-CA" sz="3200" dirty="0" smtClean="0"/>
            </a:br>
            <a:r>
              <a:rPr lang="en-CA" dirty="0"/>
              <a:t> </a:t>
            </a:r>
            <a:r>
              <a:rPr lang="en-CA" dirty="0" smtClean="0"/>
              <a:t>      New/knew			would/wood	    </a:t>
            </a:r>
            <a:endParaRPr lang="en-CA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_________math worksheet is ________</a:t>
            </a:r>
            <a:r>
              <a:rPr lang="en-CA" sz="3200" dirty="0" smtClean="0"/>
              <a:t>tomorrow.</a:t>
            </a:r>
            <a:br>
              <a:rPr lang="en-CA" sz="3200" dirty="0" smtClean="0"/>
            </a:br>
            <a:r>
              <a:rPr lang="en-CA" dirty="0" smtClean="0"/>
              <a:t>	Are/our					do/due</a:t>
            </a:r>
            <a:endParaRPr lang="en-CA" sz="3200" dirty="0"/>
          </a:p>
          <a:p>
            <a:pPr>
              <a:buFont typeface="Arial" panose="020B0604020202020204" pitchFamily="34" charset="0"/>
              <a:buChar char="•"/>
            </a:pPr>
            <a:endParaRPr lang="en-CA" sz="3200" dirty="0" smtClean="0"/>
          </a:p>
        </p:txBody>
      </p:sp>
    </p:spTree>
    <p:extLst>
      <p:ext uri="{BB962C8B-B14F-4D97-AF65-F5344CB8AC3E}">
        <p14:creationId xmlns:p14="http://schemas.microsoft.com/office/powerpoint/2010/main" val="174620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</TotalTime>
  <Words>303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Which Witch is Which?</vt:lpstr>
      <vt:lpstr>Their, There, They’re</vt:lpstr>
      <vt:lpstr>Their, There, They’re</vt:lpstr>
      <vt:lpstr>Too, To, Two</vt:lpstr>
      <vt:lpstr>Too, To, Two</vt:lpstr>
      <vt:lpstr>Other Homonyms…</vt:lpstr>
      <vt:lpstr>Other Homonyms…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Witch is Which?</dc:title>
  <dc:creator>Lauren Citton</dc:creator>
  <cp:lastModifiedBy>Lauren Citton</cp:lastModifiedBy>
  <cp:revision>7</cp:revision>
  <dcterms:created xsi:type="dcterms:W3CDTF">2014-10-07T19:58:11Z</dcterms:created>
  <dcterms:modified xsi:type="dcterms:W3CDTF">2014-11-29T18:21:57Z</dcterms:modified>
</cp:coreProperties>
</file>