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95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835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32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198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133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8282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973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023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32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70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6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127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4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417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94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42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46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2C86-1BAF-4492-9A7B-3685ED95CF9F}" type="datetimeFigureOut">
              <a:rPr lang="en-CA" smtClean="0"/>
              <a:t>10/09/2014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EEC3-895B-4DD6-949E-25A4B18C8B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8206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heoatmeal.com/comics/apostroph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Grammar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Some Do’s and Don’ts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93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Words You have to stop misspelling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3795" y="1935163"/>
            <a:ext cx="5107208" cy="3856037"/>
          </a:xfrm>
        </p:spPr>
        <p:txBody>
          <a:bodyPr>
            <a:normAutofit/>
          </a:bodyPr>
          <a:lstStyle/>
          <a:p>
            <a:r>
              <a:rPr lang="en-CA" sz="3200" dirty="0" smtClean="0"/>
              <a:t>Lose vs. Loose</a:t>
            </a:r>
          </a:p>
          <a:p>
            <a:r>
              <a:rPr lang="en-CA" sz="3200" dirty="0" smtClean="0"/>
              <a:t>Weird</a:t>
            </a:r>
          </a:p>
          <a:p>
            <a:r>
              <a:rPr lang="en-CA" sz="3200" dirty="0" smtClean="0"/>
              <a:t>They’re vs. their vs. there</a:t>
            </a:r>
          </a:p>
          <a:p>
            <a:r>
              <a:rPr lang="en-CA" sz="3200" dirty="0" smtClean="0"/>
              <a:t>Your vs. You’re</a:t>
            </a:r>
          </a:p>
          <a:p>
            <a:r>
              <a:rPr lang="en-CA" sz="3200" dirty="0" smtClean="0"/>
              <a:t>It’s vs. 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35163"/>
            <a:ext cx="5095357" cy="3856037"/>
          </a:xfrm>
        </p:spPr>
        <p:txBody>
          <a:bodyPr>
            <a:normAutofit/>
          </a:bodyPr>
          <a:lstStyle/>
          <a:p>
            <a:r>
              <a:rPr lang="en-CA" sz="3200" dirty="0"/>
              <a:t>Definitely</a:t>
            </a:r>
          </a:p>
          <a:p>
            <a:r>
              <a:rPr lang="en-CA" sz="3200" dirty="0"/>
              <a:t>Weather vs. Whether</a:t>
            </a:r>
          </a:p>
          <a:p>
            <a:r>
              <a:rPr lang="en-CA" sz="3200" dirty="0"/>
              <a:t>A lot</a:t>
            </a:r>
          </a:p>
          <a:p>
            <a:r>
              <a:rPr lang="en-CA" sz="3200" dirty="0"/>
              <a:t>Then vs. </a:t>
            </a:r>
            <a:r>
              <a:rPr lang="en-CA" sz="3200" dirty="0" smtClean="0"/>
              <a:t>Than</a:t>
            </a:r>
          </a:p>
          <a:p>
            <a:r>
              <a:rPr lang="en-CA" sz="3200" dirty="0" smtClean="0"/>
              <a:t>Affect vs. Effect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7663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Literally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Describes what ACTUALLY happened.</a:t>
            </a:r>
          </a:p>
          <a:p>
            <a:r>
              <a:rPr lang="en-CA" sz="2800" dirty="0" smtClean="0"/>
              <a:t>I literally fell asleep in class – means you ACTUALLY did.</a:t>
            </a:r>
          </a:p>
          <a:p>
            <a:r>
              <a:rPr lang="en-CA" sz="2800" dirty="0" smtClean="0"/>
              <a:t>I literally peed myself laughing – means you ACTUALLY did.</a:t>
            </a:r>
          </a:p>
          <a:p>
            <a:endParaRPr lang="en-CA" sz="2800" dirty="0"/>
          </a:p>
          <a:p>
            <a:r>
              <a:rPr lang="en-CA" sz="2800" dirty="0" smtClean="0"/>
              <a:t>STOP USING IT IF IT DIDN”T HAPPEN!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9383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Apostrophes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When in doubt – don’t use it!</a:t>
            </a:r>
          </a:p>
          <a:p>
            <a:r>
              <a:rPr lang="en-CA" sz="3200" dirty="0" smtClean="0">
                <a:hlinkClick r:id="rId2"/>
              </a:rPr>
              <a:t>The Oatmeal</a:t>
            </a:r>
            <a:endParaRPr lang="en-CA" sz="3200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91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Sentences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Fragments</a:t>
            </a:r>
          </a:p>
          <a:p>
            <a:r>
              <a:rPr lang="en-CA" sz="2800" dirty="0" smtClean="0"/>
              <a:t>Run-on sentences</a:t>
            </a:r>
          </a:p>
          <a:p>
            <a:r>
              <a:rPr lang="en-CA" sz="2800" dirty="0" smtClean="0"/>
              <a:t>Parallelism</a:t>
            </a:r>
          </a:p>
          <a:p>
            <a:r>
              <a:rPr lang="en-CA" sz="2800" dirty="0" smtClean="0"/>
              <a:t>The magic three</a:t>
            </a:r>
          </a:p>
          <a:p>
            <a:r>
              <a:rPr lang="en-CA" sz="2800" dirty="0" smtClean="0"/>
              <a:t>Subject-verb agreement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503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23</TotalTime>
  <Words>104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Grammar</vt:lpstr>
      <vt:lpstr>Words You have to stop misspelling</vt:lpstr>
      <vt:lpstr>Literally</vt:lpstr>
      <vt:lpstr>Apostrophes</vt:lpstr>
      <vt:lpstr>Sentences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Lauren Citton</dc:creator>
  <cp:lastModifiedBy>Lauren Citton</cp:lastModifiedBy>
  <cp:revision>3</cp:revision>
  <dcterms:created xsi:type="dcterms:W3CDTF">2014-09-10T21:43:08Z</dcterms:created>
  <dcterms:modified xsi:type="dcterms:W3CDTF">2014-09-10T22:06:48Z</dcterms:modified>
</cp:coreProperties>
</file>