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77683F-6EAA-468B-AAB7-457F7F8B75D4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7EA4-84B7-4E67-9E2D-7433E587EAFB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3896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After I’ve read the prompt: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1. Move to the corner that best represents your thinking/Opinion. 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2. Pair </a:t>
            </a:r>
            <a:r>
              <a:rPr lang="en-CA" dirty="0"/>
              <a:t>up in the </a:t>
            </a:r>
            <a:r>
              <a:rPr lang="en-CA" dirty="0" smtClean="0"/>
              <a:t>corner and assign yourselves A or B</a:t>
            </a:r>
          </a:p>
          <a:p>
            <a:pPr lvl="0"/>
            <a:endParaRPr lang="en-CA" dirty="0" smtClean="0"/>
          </a:p>
          <a:p>
            <a:pPr lvl="0"/>
            <a:r>
              <a:rPr lang="en-CA" dirty="0"/>
              <a:t>3</a:t>
            </a:r>
            <a:r>
              <a:rPr lang="en-CA" dirty="0" smtClean="0"/>
              <a:t>. share </a:t>
            </a:r>
            <a:r>
              <a:rPr lang="en-CA" dirty="0"/>
              <a:t>the </a:t>
            </a:r>
            <a:r>
              <a:rPr lang="en-CA" dirty="0" smtClean="0"/>
              <a:t>reasons for why you are there with your partner.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5. Share </a:t>
            </a:r>
            <a:r>
              <a:rPr lang="en-CA" dirty="0"/>
              <a:t>reasons as a class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Instructions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9473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we go. </a:t>
            </a:r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body" idx="1"/>
          </p:nvPr>
        </p:nvSpPr>
        <p:spPr>
          <a:xfrm>
            <a:off x="251520" y="2708920"/>
            <a:ext cx="8496944" cy="3566120"/>
          </a:xfrm>
        </p:spPr>
        <p:txBody>
          <a:bodyPr>
            <a:normAutofit fontScale="97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100" cap="none" dirty="0" smtClean="0"/>
              <a:t>Students should be paid for having good grades.</a:t>
            </a:r>
          </a:p>
          <a:p>
            <a:pPr algn="l"/>
            <a:endParaRPr lang="en-CA" sz="21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100" cap="none" dirty="0"/>
              <a:t>Students should wear </a:t>
            </a:r>
            <a:r>
              <a:rPr lang="en-CA" sz="2100" cap="none" dirty="0" smtClean="0"/>
              <a:t>uniforms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1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100" cap="none" dirty="0" smtClean="0"/>
              <a:t>Teachers should not be allowed to take cell phones away from students.</a:t>
            </a:r>
          </a:p>
          <a:p>
            <a:pPr algn="l"/>
            <a:endParaRPr lang="en-CA" sz="21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100" cap="none" dirty="0" smtClean="0"/>
              <a:t>All classes should be split by gender</a:t>
            </a:r>
          </a:p>
          <a:p>
            <a:pPr algn="l"/>
            <a:endParaRPr lang="en-CA" sz="21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100" cap="none" dirty="0" smtClean="0"/>
              <a:t>Marijuana Should be Legal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38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more…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Children who commit violent crimes should be tried as adults.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/>
              <a:t>Seat-belts should not be mandatory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Cigarettes should be completely illegal.</a:t>
            </a:r>
          </a:p>
          <a:p>
            <a:endParaRPr lang="en-CA" dirty="0" smtClean="0"/>
          </a:p>
          <a:p>
            <a:r>
              <a:rPr lang="en-CA" dirty="0" smtClean="0"/>
              <a:t>Couples should have to a license to become parents</a:t>
            </a:r>
          </a:p>
          <a:p>
            <a:endParaRPr lang="en-CA" dirty="0" smtClean="0"/>
          </a:p>
          <a:p>
            <a:r>
              <a:rPr lang="en-CA" dirty="0" smtClean="0"/>
              <a:t>Students who are caught bullying should be suspended or expelled without warning.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72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141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Instructions</vt:lpstr>
      <vt:lpstr>Here we go. </vt:lpstr>
      <vt:lpstr>5 more…</vt:lpstr>
    </vt:vector>
  </TitlesOfParts>
  <Company>Collingwood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Lauren Citton</dc:creator>
  <cp:lastModifiedBy>Lauren Citton</cp:lastModifiedBy>
  <cp:revision>2</cp:revision>
  <dcterms:created xsi:type="dcterms:W3CDTF">2014-01-17T01:00:24Z</dcterms:created>
  <dcterms:modified xsi:type="dcterms:W3CDTF">2014-01-17T01:19:52Z</dcterms:modified>
</cp:coreProperties>
</file>