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38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0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70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48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42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70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2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26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6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76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85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1ED5-2950-45CD-905C-1D6EA9D7BCAD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0640-7431-46C0-ACE1-D7E9CBBF9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572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justsurf.com/reviews/%E2%80%9812-days-of-xmas%E2%80%99-1-surf-session-saver-key-lock-bo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"/>
            <a:ext cx="9159102" cy="593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6309319"/>
            <a:ext cx="6810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hlinkClick r:id="rId3"/>
              </a:rPr>
              <a:t>http://ijustsurf.com/reviews/%E2%80%9812-days-of-xmas%E2%80%99-1-surf-session-saver-key-lock-box/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9089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leounfinished.files.wordpress.com/2008/07/to-do-list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663">
            <a:off x="2353237" y="607124"/>
            <a:ext cx="33337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lidavies.com/wp-content/uploads/2012/11/to-do-l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4545" r="12893" b="4771"/>
          <a:stretch/>
        </p:blipFill>
        <p:spPr bwMode="auto">
          <a:xfrm rot="20582942">
            <a:off x="347514" y="662156"/>
            <a:ext cx="2667001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ria.com.au/sb_cache/priablog/id/1260/f/ToDoLis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t="9415" r="10103" b="12109"/>
          <a:stretch/>
        </p:blipFill>
        <p:spPr bwMode="auto">
          <a:xfrm rot="754933">
            <a:off x="5316502" y="412161"/>
            <a:ext cx="3448050" cy="30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45718"/>
            <a:ext cx="844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0" cap="small" dirty="0" smtClean="0"/>
              <a:t>I Love my to do lists.</a:t>
            </a:r>
            <a:endParaRPr lang="en-CA" sz="8000" cap="small" dirty="0"/>
          </a:p>
        </p:txBody>
      </p:sp>
    </p:spTree>
    <p:extLst>
      <p:ext uri="{BB962C8B-B14F-4D97-AF65-F5344CB8AC3E}">
        <p14:creationId xmlns:p14="http://schemas.microsoft.com/office/powerpoint/2010/main" val="3249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" y="2321496"/>
            <a:ext cx="907300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868" y="188640"/>
            <a:ext cx="8637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i="1" dirty="0" smtClean="0">
                <a:latin typeface="Forte" panose="03060902040502070203" pitchFamily="66" charset="0"/>
              </a:rPr>
              <a:t>Breathe in. Breathe out. You’re ok. </a:t>
            </a:r>
            <a:endParaRPr lang="en-CA" sz="6000" i="1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autyinbalance.net/wp-content/uploads/2012/11/life-lessons-from-a-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" y="0"/>
            <a:ext cx="3537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268760"/>
            <a:ext cx="5104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/>
              <a:t>The best advice </a:t>
            </a:r>
          </a:p>
          <a:p>
            <a:r>
              <a:rPr lang="en-CA" sz="4800" dirty="0" smtClean="0"/>
              <a:t>comes from nature.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178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Citton</dc:creator>
  <cp:lastModifiedBy>Lauren Citton</cp:lastModifiedBy>
  <cp:revision>7</cp:revision>
  <dcterms:created xsi:type="dcterms:W3CDTF">2014-01-13T22:24:18Z</dcterms:created>
  <dcterms:modified xsi:type="dcterms:W3CDTF">2014-01-13T23:39:22Z</dcterms:modified>
</cp:coreProperties>
</file>