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7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3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0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71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51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6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7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7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3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9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1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2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Character Sketches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 to write a character sketch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38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6" y="902594"/>
            <a:ext cx="4162425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434" y="902594"/>
            <a:ext cx="533400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434" y="578408"/>
            <a:ext cx="66579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 Sketches Formula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Introduction sentence (1 sentence)</a:t>
            </a:r>
          </a:p>
          <a:p>
            <a:r>
              <a:rPr lang="en-CA" sz="2800" dirty="0" smtClean="0"/>
              <a:t>Background information (1-2 sentences)</a:t>
            </a:r>
          </a:p>
          <a:p>
            <a:r>
              <a:rPr lang="en-CA" sz="2800" dirty="0" smtClean="0"/>
              <a:t>Thesis/Claim (1 sentence)</a:t>
            </a:r>
          </a:p>
          <a:p>
            <a:r>
              <a:rPr lang="en-CA" sz="2800" dirty="0" smtClean="0"/>
              <a:t>Characteristic 1 + proof (2-3 sentences)</a:t>
            </a:r>
          </a:p>
          <a:p>
            <a:r>
              <a:rPr lang="en-CA" sz="2800" dirty="0"/>
              <a:t>Characteristic </a:t>
            </a:r>
            <a:r>
              <a:rPr lang="en-CA" sz="2800" dirty="0" smtClean="0"/>
              <a:t>2 </a:t>
            </a:r>
            <a:r>
              <a:rPr lang="en-CA" sz="2800" dirty="0"/>
              <a:t>+ proof (2-3 sentences</a:t>
            </a:r>
            <a:r>
              <a:rPr lang="en-CA" sz="2800" dirty="0" smtClean="0"/>
              <a:t>)</a:t>
            </a:r>
            <a:endParaRPr lang="en-CA" sz="2800" dirty="0"/>
          </a:p>
          <a:p>
            <a:r>
              <a:rPr lang="en-CA" sz="2800" dirty="0"/>
              <a:t>Characteristic </a:t>
            </a:r>
            <a:r>
              <a:rPr lang="en-CA" sz="2800" dirty="0" smtClean="0"/>
              <a:t>3 </a:t>
            </a:r>
            <a:r>
              <a:rPr lang="en-CA" sz="2800" dirty="0"/>
              <a:t>+ proof (2-3 sentences)</a:t>
            </a:r>
          </a:p>
          <a:p>
            <a:r>
              <a:rPr lang="en-CA" sz="2800" dirty="0" smtClean="0"/>
              <a:t>Concluding sentence (1 sentence)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650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14" y="1083033"/>
            <a:ext cx="3733800" cy="474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53" y="937475"/>
            <a:ext cx="5034566" cy="50345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Example/Model Text</a:t>
            </a:r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18175" y="2193925"/>
            <a:ext cx="5788025" cy="402431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Introduction sentence (1 sentence)</a:t>
            </a:r>
          </a:p>
          <a:p>
            <a:r>
              <a:rPr lang="en-CA" sz="2000" dirty="0" smtClean="0"/>
              <a:t>Background information (1-2 sentences)</a:t>
            </a:r>
          </a:p>
          <a:p>
            <a:r>
              <a:rPr lang="en-CA" sz="2000" dirty="0" smtClean="0"/>
              <a:t>Thesis/Claim (1 sentence)</a:t>
            </a:r>
          </a:p>
          <a:p>
            <a:r>
              <a:rPr lang="en-CA" sz="2000" dirty="0" smtClean="0"/>
              <a:t>Characteristic 1 + proof (2-3 sentences)</a:t>
            </a:r>
          </a:p>
          <a:p>
            <a:r>
              <a:rPr lang="en-CA" sz="2000" dirty="0"/>
              <a:t>Characteristic </a:t>
            </a:r>
            <a:r>
              <a:rPr lang="en-CA" sz="2000" dirty="0" smtClean="0"/>
              <a:t>2 </a:t>
            </a:r>
            <a:r>
              <a:rPr lang="en-CA" sz="2000" dirty="0"/>
              <a:t>+ proof (2-3 sentences</a:t>
            </a:r>
            <a:r>
              <a:rPr lang="en-CA" sz="2000" dirty="0" smtClean="0"/>
              <a:t>)</a:t>
            </a:r>
            <a:endParaRPr lang="en-CA" sz="2000" dirty="0"/>
          </a:p>
          <a:p>
            <a:r>
              <a:rPr lang="en-CA" sz="2000" dirty="0"/>
              <a:t>Characteristic </a:t>
            </a:r>
            <a:r>
              <a:rPr lang="en-CA" sz="2000" dirty="0" smtClean="0"/>
              <a:t>3 </a:t>
            </a:r>
            <a:r>
              <a:rPr lang="en-CA" sz="2000" dirty="0"/>
              <a:t>+ proof (2-3 sentences)</a:t>
            </a:r>
          </a:p>
          <a:p>
            <a:r>
              <a:rPr lang="en-CA" sz="2000" dirty="0" smtClean="0"/>
              <a:t>Concluding sentence (1 sentence)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454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Turn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For </a:t>
            </a:r>
            <a:r>
              <a:rPr lang="en-CA" sz="2800" b="1" dirty="0" smtClean="0"/>
              <a:t>Wednesday</a:t>
            </a:r>
          </a:p>
          <a:p>
            <a:pPr marL="0" indent="0">
              <a:buNone/>
            </a:pPr>
            <a:r>
              <a:rPr lang="en-CA" sz="2800" b="1" dirty="0" smtClean="0"/>
              <a:t>	</a:t>
            </a:r>
            <a:r>
              <a:rPr lang="en-CA" sz="2800" dirty="0" smtClean="0"/>
              <a:t>Using the formula, write a personal character sketch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91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39</TotalTime>
  <Words>111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Character Sketches</vt:lpstr>
      <vt:lpstr>PowerPoint Presentation</vt:lpstr>
      <vt:lpstr>Character Sketches Formula</vt:lpstr>
      <vt:lpstr>Example/Model Text</vt:lpstr>
      <vt:lpstr>Your Turn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Sketches</dc:title>
  <dc:creator>Lauren Citton</dc:creator>
  <cp:lastModifiedBy>Lauren Citton</cp:lastModifiedBy>
  <cp:revision>5</cp:revision>
  <dcterms:created xsi:type="dcterms:W3CDTF">2014-09-26T17:11:36Z</dcterms:created>
  <dcterms:modified xsi:type="dcterms:W3CDTF">2014-09-26T17:50:39Z</dcterms:modified>
</cp:coreProperties>
</file>