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4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3" r:id="rId28"/>
    <p:sldId id="28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9/17/2015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9/17/2015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9/17/2015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9/17/2015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9/17/2015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9/17/2015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9/17/2015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9/17/2015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9/17/2015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9/17/2015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9/17/2015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9/17/2015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1520888"/>
            <a:ext cx="10058400" cy="1255341"/>
          </a:xfrm>
        </p:spPr>
        <p:txBody>
          <a:bodyPr/>
          <a:lstStyle/>
          <a:p>
            <a:pPr algn="ctr"/>
            <a:r>
              <a:rPr lang="en-US" dirty="0" smtClean="0"/>
              <a:t>Auto-Fail Words A-Z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(Please Use these words Properly, or do it again)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345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</a:t>
            </a:r>
            <a:r>
              <a:rPr lang="en-US" b="1" dirty="0" smtClean="0"/>
              <a:t> Definitely </a:t>
            </a:r>
            <a:r>
              <a:rPr lang="en-US" dirty="0" smtClean="0"/>
              <a:t>is spelled like this.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US" sz="4800" dirty="0" smtClean="0"/>
              <a:t>Definitely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55729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J. </a:t>
            </a:r>
            <a:r>
              <a:rPr lang="en-US" dirty="0"/>
              <a:t>B</a:t>
            </a:r>
            <a:r>
              <a:rPr lang="en-US" dirty="0" smtClean="0"/>
              <a:t>ecause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sz="2400" b="1" dirty="0" smtClean="0"/>
              <a:t>B</a:t>
            </a:r>
            <a:r>
              <a:rPr lang="en-US" dirty="0" smtClean="0"/>
              <a:t>aby </a:t>
            </a:r>
            <a:r>
              <a:rPr lang="en-US" sz="2400" b="1" dirty="0" smtClean="0"/>
              <a:t>E</a:t>
            </a:r>
            <a:r>
              <a:rPr lang="en-US" dirty="0" smtClean="0"/>
              <a:t>ats </a:t>
            </a:r>
            <a:r>
              <a:rPr lang="en-US" sz="2400" b="1" dirty="0" smtClean="0"/>
              <a:t>C</a:t>
            </a:r>
            <a:r>
              <a:rPr lang="en-US" dirty="0" smtClean="0"/>
              <a:t>andy </a:t>
            </a:r>
            <a:r>
              <a:rPr lang="en-US" sz="2400" b="1" dirty="0" smtClean="0"/>
              <a:t>A</a:t>
            </a:r>
            <a:r>
              <a:rPr lang="en-US" dirty="0" smtClean="0"/>
              <a:t>pples </a:t>
            </a:r>
            <a:r>
              <a:rPr lang="en-US" sz="2400" b="1" dirty="0" smtClean="0"/>
              <a:t>U</a:t>
            </a:r>
            <a:r>
              <a:rPr lang="en-US" dirty="0" smtClean="0"/>
              <a:t>ntil </a:t>
            </a:r>
            <a:r>
              <a:rPr lang="en-US" sz="2400" b="1" dirty="0" smtClean="0"/>
              <a:t>S</a:t>
            </a:r>
            <a:r>
              <a:rPr lang="en-US" dirty="0" smtClean="0"/>
              <a:t>he </a:t>
            </a:r>
            <a:r>
              <a:rPr lang="en-US" sz="2400" b="1" dirty="0" smtClean="0"/>
              <a:t>E</a:t>
            </a:r>
            <a:r>
              <a:rPr lang="en-US" dirty="0" smtClean="0"/>
              <a:t>xplodes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721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K. </a:t>
            </a:r>
            <a:r>
              <a:rPr lang="en-US" dirty="0"/>
              <a:t>S</a:t>
            </a:r>
            <a:r>
              <a:rPr lang="en-US" dirty="0" smtClean="0"/>
              <a:t>hould </a:t>
            </a:r>
            <a:r>
              <a:rPr lang="en-US" dirty="0"/>
              <a:t>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ctr"/>
            <a:r>
              <a:rPr lang="en-US" sz="2800" dirty="0" smtClean="0"/>
              <a:t>=</a:t>
            </a:r>
            <a:r>
              <a:rPr lang="en-US" sz="2800" b="1" dirty="0" smtClean="0"/>
              <a:t>Should have</a:t>
            </a:r>
          </a:p>
          <a:p>
            <a:pPr algn="ctr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=I </a:t>
            </a:r>
            <a:r>
              <a:rPr lang="en-US" b="1" dirty="0" smtClean="0"/>
              <a:t>should have </a:t>
            </a:r>
            <a:r>
              <a:rPr lang="en-US" dirty="0" smtClean="0"/>
              <a:t>told her how I felt about her.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518" y="372596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4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L- A 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lot is two words, not one.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2609850"/>
            <a:ext cx="35337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35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M. </a:t>
            </a:r>
            <a:r>
              <a:rPr lang="en-US" dirty="0" smtClean="0"/>
              <a:t>Whose/who’s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Who’s</a:t>
            </a:r>
            <a:r>
              <a:rPr lang="en-US" dirty="0" smtClean="0"/>
              <a:t>= </a:t>
            </a:r>
            <a:r>
              <a:rPr lang="en-US" b="1" dirty="0" smtClean="0"/>
              <a:t>Who is</a:t>
            </a:r>
          </a:p>
          <a:p>
            <a:endParaRPr lang="en-US" dirty="0"/>
          </a:p>
          <a:p>
            <a:r>
              <a:rPr lang="en-US" b="1" dirty="0" smtClean="0"/>
              <a:t>Whose</a:t>
            </a:r>
            <a:r>
              <a:rPr lang="en-US" dirty="0" smtClean="0"/>
              <a:t>= Belonging to a person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Whose pencil is this?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604" y="3574887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31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N. Pairs/pears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-Pairs=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-pears=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63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N. Pairs/pears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Pairs= pairs of shoes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Pears= fruit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741" y="1845734"/>
            <a:ext cx="2252013" cy="18269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589" y="4040294"/>
            <a:ext cx="24955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20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0. Peace/piece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329" y="1737360"/>
            <a:ext cx="10058400" cy="4023360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Piece=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Peace=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361" y="4195521"/>
            <a:ext cx="1423016" cy="1423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361" y="1903444"/>
            <a:ext cx="1675041" cy="155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62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P. </a:t>
            </a:r>
            <a:r>
              <a:rPr lang="en-US" dirty="0" smtClean="0"/>
              <a:t>Knew/new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You have won a </a:t>
            </a:r>
            <a:r>
              <a:rPr lang="en-US" sz="2800" dirty="0" smtClean="0"/>
              <a:t>New</a:t>
            </a:r>
            <a:r>
              <a:rPr lang="en-US" sz="3600" dirty="0" smtClean="0"/>
              <a:t> </a:t>
            </a:r>
            <a:r>
              <a:rPr lang="en-US" dirty="0" smtClean="0"/>
              <a:t>car!</a:t>
            </a:r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dirty="0" smtClean="0"/>
              <a:t>He</a:t>
            </a:r>
            <a:r>
              <a:rPr lang="en-US" sz="2800" dirty="0" smtClean="0"/>
              <a:t> knew </a:t>
            </a:r>
            <a:r>
              <a:rPr lang="en-US" dirty="0" smtClean="0"/>
              <a:t>the answer!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993" y="1975756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981" y="3935381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05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Q. </a:t>
            </a:r>
            <a:r>
              <a:rPr lang="en-US" dirty="0"/>
              <a:t>I</a:t>
            </a:r>
            <a:r>
              <a:rPr lang="en-US" dirty="0" smtClean="0"/>
              <a:t>ts/it’s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Its</a:t>
            </a:r>
            <a:r>
              <a:rPr lang="en-US" dirty="0" smtClean="0"/>
              <a:t>= belonging to something</a:t>
            </a:r>
          </a:p>
          <a:p>
            <a:r>
              <a:rPr lang="en-US" dirty="0" smtClean="0"/>
              <a:t>                                                The dog buried </a:t>
            </a:r>
            <a:r>
              <a:rPr lang="en-US" sz="2800" b="1" dirty="0" smtClean="0"/>
              <a:t>its</a:t>
            </a:r>
            <a:r>
              <a:rPr lang="en-US" dirty="0" smtClean="0"/>
              <a:t> bone.</a:t>
            </a:r>
            <a:endParaRPr lang="en-US" dirty="0"/>
          </a:p>
          <a:p>
            <a:endParaRPr lang="en-US" dirty="0" smtClean="0"/>
          </a:p>
          <a:p>
            <a:pPr algn="ctr"/>
            <a:endParaRPr lang="en-US" sz="2800" b="1" dirty="0" smtClean="0"/>
          </a:p>
          <a:p>
            <a:r>
              <a:rPr lang="en-US" sz="2800" b="1" dirty="0" smtClean="0"/>
              <a:t>It’s= it is</a:t>
            </a:r>
          </a:p>
          <a:p>
            <a:pPr algn="ctr"/>
            <a:r>
              <a:rPr lang="en-US" sz="2800" b="1" dirty="0" smtClean="0"/>
              <a:t>It’s</a:t>
            </a:r>
            <a:r>
              <a:rPr lang="en-US" dirty="0" smtClean="0"/>
              <a:t> cold outside.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011" y="2285806"/>
            <a:ext cx="32956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98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A- </a:t>
            </a:r>
            <a:r>
              <a:rPr lang="en-US" dirty="0" smtClean="0"/>
              <a:t>Their/There/They’re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 you know how to use these words?</a:t>
            </a:r>
          </a:p>
          <a:p>
            <a:endParaRPr lang="en-US" sz="2800" dirty="0"/>
          </a:p>
          <a:p>
            <a:r>
              <a:rPr lang="en-US" sz="2800" dirty="0" smtClean="0"/>
              <a:t>Their=</a:t>
            </a:r>
          </a:p>
          <a:p>
            <a:r>
              <a:rPr lang="en-US" sz="2800" dirty="0" smtClean="0"/>
              <a:t>There=</a:t>
            </a:r>
          </a:p>
          <a:p>
            <a:r>
              <a:rPr lang="en-US" sz="2800" dirty="0" smtClean="0"/>
              <a:t>They’re=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0537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R. </a:t>
            </a:r>
            <a:r>
              <a:rPr lang="en-US" dirty="0"/>
              <a:t>L</a:t>
            </a:r>
            <a:r>
              <a:rPr lang="en-US" dirty="0" smtClean="0"/>
              <a:t>ose/loose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Lose</a:t>
            </a:r>
            <a:r>
              <a:rPr lang="en-US" dirty="0" smtClean="0"/>
              <a:t>: Did you </a:t>
            </a:r>
            <a:r>
              <a:rPr lang="en-US" b="1" dirty="0" smtClean="0"/>
              <a:t>lose </a:t>
            </a:r>
            <a:r>
              <a:rPr lang="en-US" dirty="0" smtClean="0"/>
              <a:t>the game?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Loose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I have a </a:t>
            </a:r>
            <a:r>
              <a:rPr lang="en-US" b="1" dirty="0" smtClean="0"/>
              <a:t>loose</a:t>
            </a:r>
            <a:r>
              <a:rPr lang="en-US" dirty="0" smtClean="0"/>
              <a:t> tooth!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178" y="1845734"/>
            <a:ext cx="2286000" cy="1381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734" y="3857414"/>
            <a:ext cx="3468915" cy="195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62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S. </a:t>
            </a:r>
            <a:r>
              <a:rPr lang="en-US" dirty="0"/>
              <a:t>W</a:t>
            </a:r>
            <a:r>
              <a:rPr lang="en-US" dirty="0" smtClean="0"/>
              <a:t>eird/wired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This is my dad’s </a:t>
            </a:r>
            <a:r>
              <a:rPr lang="en-US" b="1" dirty="0" smtClean="0"/>
              <a:t>wired</a:t>
            </a:r>
            <a:r>
              <a:rPr lang="en-US" dirty="0" smtClean="0"/>
              <a:t> network.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Poor kid, that outfit is </a:t>
            </a:r>
            <a:r>
              <a:rPr lang="en-US" b="1" dirty="0" smtClean="0"/>
              <a:t>weird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601" y="4125686"/>
            <a:ext cx="17145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257" y="1845734"/>
            <a:ext cx="294322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30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T. Y</a:t>
            </a:r>
            <a:r>
              <a:rPr lang="en-US" dirty="0" smtClean="0"/>
              <a:t>ou’re/your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ctr"/>
            <a:r>
              <a:rPr lang="en-US" b="1" dirty="0" smtClean="0"/>
              <a:t>You’re= you are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Your= belonging to you</a:t>
            </a:r>
          </a:p>
          <a:p>
            <a:pPr algn="ctr"/>
            <a:endParaRPr lang="en-US" b="1" dirty="0"/>
          </a:p>
          <a:p>
            <a:pPr algn="ctr"/>
            <a:r>
              <a:rPr lang="en-US" dirty="0" smtClean="0"/>
              <a:t>This is </a:t>
            </a:r>
            <a:r>
              <a:rPr lang="en-US" sz="2800" dirty="0" smtClean="0"/>
              <a:t>Your</a:t>
            </a:r>
            <a:r>
              <a:rPr lang="en-US" dirty="0" smtClean="0"/>
              <a:t> large cat…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453" y="3615268"/>
            <a:ext cx="19335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13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 </a:t>
            </a:r>
            <a:r>
              <a:rPr lang="en-US" dirty="0"/>
              <a:t>then/than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Then</a:t>
            </a:r>
            <a:r>
              <a:rPr lang="en-US" dirty="0" smtClean="0"/>
              <a:t>=after</a:t>
            </a:r>
          </a:p>
          <a:p>
            <a:pPr algn="ctr"/>
            <a:r>
              <a:rPr lang="en-US" dirty="0" smtClean="0"/>
              <a:t>Let’s go to the movies, </a:t>
            </a:r>
            <a:r>
              <a:rPr lang="en-US" b="1" dirty="0" smtClean="0"/>
              <a:t>then</a:t>
            </a:r>
            <a:r>
              <a:rPr lang="en-US" dirty="0" smtClean="0"/>
              <a:t> go out for ice-cream.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Than</a:t>
            </a:r>
            <a:r>
              <a:rPr lang="en-US" dirty="0"/>
              <a:t>=</a:t>
            </a:r>
            <a:r>
              <a:rPr lang="en-US" dirty="0" smtClean="0"/>
              <a:t> </a:t>
            </a:r>
            <a:r>
              <a:rPr lang="en-US" dirty="0"/>
              <a:t>introducing the second element in a </a:t>
            </a:r>
            <a:r>
              <a:rPr lang="en-US" dirty="0" smtClean="0"/>
              <a:t>comparison</a:t>
            </a:r>
          </a:p>
          <a:p>
            <a:endParaRPr lang="en-US" dirty="0" smtClean="0"/>
          </a:p>
          <a:p>
            <a:pPr algn="ctr"/>
            <a:r>
              <a:rPr lang="en-US" dirty="0" smtClean="0"/>
              <a:t>I was taller </a:t>
            </a:r>
            <a:r>
              <a:rPr lang="en-US" b="1" dirty="0" smtClean="0"/>
              <a:t>than</a:t>
            </a:r>
            <a:r>
              <a:rPr lang="en-US" dirty="0" smtClean="0"/>
              <a:t> her in second grade.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2243"/>
          <a:stretch/>
        </p:blipFill>
        <p:spPr>
          <a:xfrm>
            <a:off x="9318619" y="1369378"/>
            <a:ext cx="1837061" cy="235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99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V. </a:t>
            </a:r>
            <a:r>
              <a:rPr lang="en-US" dirty="0"/>
              <a:t>D</a:t>
            </a:r>
            <a:r>
              <a:rPr lang="en-US" dirty="0" smtClean="0"/>
              <a:t>ecision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dirty="0" smtClean="0"/>
              <a:t>This is how you spell </a:t>
            </a:r>
            <a:r>
              <a:rPr lang="en-US" sz="2800" b="1" dirty="0" smtClean="0"/>
              <a:t>decision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81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W. </a:t>
            </a:r>
            <a:r>
              <a:rPr lang="en-US" dirty="0"/>
              <a:t>D</a:t>
            </a:r>
            <a:r>
              <a:rPr lang="en-US" dirty="0" smtClean="0"/>
              <a:t>esert/dessert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sz="2800" b="1" dirty="0" smtClean="0"/>
              <a:t>De</a:t>
            </a:r>
            <a:r>
              <a:rPr lang="en-US" sz="3200" b="1" dirty="0" smtClean="0"/>
              <a:t>s</a:t>
            </a:r>
            <a:r>
              <a:rPr lang="en-US" sz="2800" b="1" dirty="0" smtClean="0"/>
              <a:t>ert</a:t>
            </a:r>
            <a:r>
              <a:rPr lang="en-US" dirty="0" smtClean="0"/>
              <a:t> has one </a:t>
            </a:r>
            <a:r>
              <a:rPr lang="en-US" sz="2800" b="1" dirty="0" smtClean="0"/>
              <a:t>s. </a:t>
            </a:r>
            <a:endParaRPr lang="en-US" sz="2800" b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always want two servings of </a:t>
            </a:r>
            <a:r>
              <a:rPr lang="en-US" sz="2800" b="1" dirty="0" smtClean="0"/>
              <a:t>dessert</a:t>
            </a:r>
            <a:r>
              <a:rPr lang="en-US" dirty="0" smtClean="0"/>
              <a:t>.</a:t>
            </a:r>
            <a:endParaRPr lang="en-US" sz="2800" b="1" dirty="0" smtClean="0"/>
          </a:p>
          <a:p>
            <a:endParaRPr lang="en-US" dirty="0"/>
          </a:p>
          <a:p>
            <a:pPr algn="ctr"/>
            <a:r>
              <a:rPr lang="en-US" dirty="0" smtClean="0"/>
              <a:t>Two</a:t>
            </a:r>
            <a:r>
              <a:rPr lang="en-US" sz="2800" b="1" dirty="0" smtClean="0"/>
              <a:t> s’s  </a:t>
            </a:r>
            <a:r>
              <a:rPr lang="en-US" dirty="0" smtClean="0"/>
              <a:t>in de</a:t>
            </a:r>
            <a:r>
              <a:rPr lang="en-US" sz="2800" b="1" dirty="0" smtClean="0"/>
              <a:t>ss</a:t>
            </a:r>
            <a:r>
              <a:rPr lang="en-US" dirty="0" smtClean="0"/>
              <a:t>ert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887" y="3834343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789" y="184573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67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X. </a:t>
            </a:r>
            <a:r>
              <a:rPr lang="en-US" dirty="0" smtClean="0"/>
              <a:t>Message/massage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 massage=</a:t>
            </a:r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r>
              <a:rPr lang="en-US" sz="2800" b="1" dirty="0" smtClean="0"/>
              <a:t>message=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16" t="6877" r="12589"/>
          <a:stretch/>
        </p:blipFill>
        <p:spPr>
          <a:xfrm>
            <a:off x="3760237" y="4254758"/>
            <a:ext cx="2034073" cy="1614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829" y="1950098"/>
            <a:ext cx="1271253" cy="193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45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Y. </a:t>
            </a:r>
            <a:r>
              <a:rPr lang="en-US" dirty="0"/>
              <a:t>Wednesday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Wed-</a:t>
            </a:r>
            <a:r>
              <a:rPr lang="en-US" dirty="0" err="1" smtClean="0"/>
              <a:t>nes</a:t>
            </a:r>
            <a:r>
              <a:rPr lang="en-US" dirty="0"/>
              <a:t>-</a:t>
            </a:r>
            <a:r>
              <a:rPr lang="en-US" dirty="0" smtClean="0"/>
              <a:t>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00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Z. </a:t>
            </a:r>
            <a:r>
              <a:rPr lang="en-US" dirty="0" err="1" smtClean="0"/>
              <a:t>Citton</a:t>
            </a:r>
            <a:r>
              <a:rPr lang="en-US" dirty="0" smtClean="0"/>
              <a:t>     /</a:t>
            </a:r>
            <a:r>
              <a:rPr lang="en-US" dirty="0"/>
              <a:t>Campbell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4169" y="1036125"/>
            <a:ext cx="456779" cy="566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563" y="974522"/>
            <a:ext cx="476250" cy="590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506" y="2127380"/>
            <a:ext cx="1104744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3200" dirty="0" smtClean="0"/>
              <a:t>C-</a:t>
            </a:r>
            <a:r>
              <a:rPr lang="en-US" sz="3200" dirty="0" err="1" smtClean="0"/>
              <a:t>i</a:t>
            </a:r>
            <a:r>
              <a:rPr lang="en-US" sz="3200" dirty="0" smtClean="0"/>
              <a:t>-t-t-o-n = two t’s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    </a:t>
            </a:r>
          </a:p>
          <a:p>
            <a:pPr algn="ctr"/>
            <a:r>
              <a:rPr lang="en-US" dirty="0" smtClean="0"/>
              <a:t>Camp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dirty="0"/>
              <a:t>bell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688" y="3268983"/>
            <a:ext cx="932744" cy="794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5919" y="4467319"/>
            <a:ext cx="752281" cy="75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96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 Two/ Too/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Two</a:t>
            </a:r>
            <a:r>
              <a:rPr lang="en-US" dirty="0" smtClean="0"/>
              <a:t>= the number 2</a:t>
            </a:r>
          </a:p>
          <a:p>
            <a:r>
              <a:rPr lang="en-US" b="1" dirty="0" smtClean="0"/>
              <a:t>Too</a:t>
            </a:r>
            <a:r>
              <a:rPr lang="en-US" dirty="0" smtClean="0"/>
              <a:t>= as well</a:t>
            </a:r>
          </a:p>
          <a:p>
            <a:r>
              <a:rPr lang="en-US" b="1" dirty="0" smtClean="0"/>
              <a:t>To</a:t>
            </a:r>
            <a:r>
              <a:rPr lang="en-US" dirty="0" smtClean="0"/>
              <a:t>=</a:t>
            </a:r>
            <a:r>
              <a:rPr lang="en-US" b="1" dirty="0" smtClean="0"/>
              <a:t> </a:t>
            </a:r>
            <a:r>
              <a:rPr lang="en-US" dirty="0" smtClean="0"/>
              <a:t>direction, </a:t>
            </a:r>
            <a:r>
              <a:rPr lang="en-US" dirty="0" err="1" smtClean="0"/>
              <a:t>eg</a:t>
            </a:r>
            <a:r>
              <a:rPr lang="en-US" dirty="0" smtClean="0"/>
              <a:t>. Go </a:t>
            </a:r>
            <a:r>
              <a:rPr lang="en-US" b="1" u="sng" dirty="0" smtClean="0"/>
              <a:t>to</a:t>
            </a:r>
            <a:r>
              <a:rPr lang="en-US" b="1" dirty="0" smtClean="0"/>
              <a:t> </a:t>
            </a:r>
            <a:r>
              <a:rPr lang="en-US" dirty="0" smtClean="0"/>
              <a:t>the candy store. The letter is addressed</a:t>
            </a:r>
            <a:r>
              <a:rPr lang="en-US" b="1" u="sng" dirty="0" smtClean="0"/>
              <a:t> to </a:t>
            </a:r>
            <a:r>
              <a:rPr lang="en-US" dirty="0" smtClean="0"/>
              <a:t>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85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 Which/ 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32003"/>
            <a:ext cx="10058400" cy="4023360"/>
          </a:xfrm>
        </p:spPr>
        <p:txBody>
          <a:bodyPr/>
          <a:lstStyle/>
          <a:p>
            <a:r>
              <a:rPr lang="en-US" dirty="0" smtClean="0"/>
              <a:t> Which= </a:t>
            </a:r>
            <a:r>
              <a:rPr lang="en-US" b="1" dirty="0"/>
              <a:t>W</a:t>
            </a:r>
            <a:r>
              <a:rPr lang="en-US" b="1" dirty="0" smtClean="0"/>
              <a:t>hich</a:t>
            </a:r>
            <a:r>
              <a:rPr lang="en-US" dirty="0" smtClean="0"/>
              <a:t> color is your favorite? (specifying an object or idea)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Witch=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192" y="3803723"/>
            <a:ext cx="1652335" cy="142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36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D: Weather/whether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was wondering </a:t>
            </a:r>
            <a:r>
              <a:rPr lang="en-US" b="1" dirty="0" smtClean="0"/>
              <a:t>whether</a:t>
            </a:r>
            <a:r>
              <a:rPr lang="en-US" dirty="0" smtClean="0"/>
              <a:t> I should go to the dance or not (a choice between alternatives).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weather</a:t>
            </a:r>
            <a:r>
              <a:rPr lang="en-US" dirty="0" smtClean="0"/>
              <a:t>=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98" y="2614401"/>
            <a:ext cx="18383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5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 </a:t>
            </a:r>
            <a:r>
              <a:rPr lang="en-US" dirty="0" err="1" smtClean="0"/>
              <a:t>Gonna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=Going to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5403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F. </a:t>
            </a:r>
            <a:r>
              <a:rPr lang="en-US" dirty="0" err="1" smtClean="0"/>
              <a:t>Wanna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=Want to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4621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G. U, R (text speak)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= you</a:t>
            </a:r>
          </a:p>
          <a:p>
            <a:pPr marL="0" indent="0" algn="ctr">
              <a:buNone/>
            </a:pPr>
            <a:r>
              <a:rPr lang="en-US" sz="2800" dirty="0" smtClean="0"/>
              <a:t>= are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1907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Please know how to spell it.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124" y="2090931"/>
            <a:ext cx="4982839" cy="331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9821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183</TotalTime>
  <Words>422</Words>
  <Application>Microsoft Office PowerPoint</Application>
  <PresentationFormat>Widescreen</PresentationFormat>
  <Paragraphs>170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Retrospect</vt:lpstr>
      <vt:lpstr>Auto-Fail Words A-Z</vt:lpstr>
      <vt:lpstr>A- Their/There/They’re</vt:lpstr>
      <vt:lpstr>B- Two/ Too/ To</vt:lpstr>
      <vt:lpstr>C- Which/ Witch</vt:lpstr>
      <vt:lpstr>D: Weather/whether</vt:lpstr>
      <vt:lpstr>E. Gonna</vt:lpstr>
      <vt:lpstr>F. Wanna</vt:lpstr>
      <vt:lpstr>G. U, R (text speak)</vt:lpstr>
      <vt:lpstr>H. Library</vt:lpstr>
      <vt:lpstr>I. Definitely is spelled like this.</vt:lpstr>
      <vt:lpstr>J. Because</vt:lpstr>
      <vt:lpstr>K. Should of</vt:lpstr>
      <vt:lpstr>L- A lot</vt:lpstr>
      <vt:lpstr>M. Whose/who’s</vt:lpstr>
      <vt:lpstr>N. Pairs/pears</vt:lpstr>
      <vt:lpstr>N. Pairs/pears</vt:lpstr>
      <vt:lpstr>0. Peace/piece</vt:lpstr>
      <vt:lpstr>P. Knew/new</vt:lpstr>
      <vt:lpstr>Q. Its/it’s</vt:lpstr>
      <vt:lpstr>R. Lose/loose</vt:lpstr>
      <vt:lpstr>S. Weird/wired</vt:lpstr>
      <vt:lpstr>T. You’re/your</vt:lpstr>
      <vt:lpstr>U. then/than</vt:lpstr>
      <vt:lpstr>V. Decision </vt:lpstr>
      <vt:lpstr>W. Desert/dessert</vt:lpstr>
      <vt:lpstr>X. Message/massage</vt:lpstr>
      <vt:lpstr>Y. Wednesday</vt:lpstr>
      <vt:lpstr>Z. Citton     /Campbell</vt:lpstr>
    </vt:vector>
  </TitlesOfParts>
  <Company>NDRS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Auto-Fail Words A-Z</dc:title>
  <dc:creator>Kara Campbell</dc:creator>
  <cp:lastModifiedBy>Kara Campbell</cp:lastModifiedBy>
  <cp:revision>16</cp:revision>
  <dcterms:created xsi:type="dcterms:W3CDTF">2015-09-17T20:19:13Z</dcterms:created>
  <dcterms:modified xsi:type="dcterms:W3CDTF">2015-09-17T23:22:52Z</dcterms:modified>
</cp:coreProperties>
</file>